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49"/>
  </p:notesMasterIdLst>
  <p:sldIdLst>
    <p:sldId id="256" r:id="rId2"/>
    <p:sldId id="257" r:id="rId3"/>
    <p:sldId id="320"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82" r:id="rId24"/>
    <p:sldId id="283" r:id="rId25"/>
    <p:sldId id="284" r:id="rId26"/>
    <p:sldId id="303" r:id="rId27"/>
    <p:sldId id="304" r:id="rId28"/>
    <p:sldId id="306" r:id="rId29"/>
    <p:sldId id="305" r:id="rId30"/>
    <p:sldId id="307" r:id="rId31"/>
    <p:sldId id="288" r:id="rId32"/>
    <p:sldId id="289" r:id="rId33"/>
    <p:sldId id="290" r:id="rId34"/>
    <p:sldId id="308" r:id="rId35"/>
    <p:sldId id="292" r:id="rId36"/>
    <p:sldId id="293" r:id="rId37"/>
    <p:sldId id="294" r:id="rId38"/>
    <p:sldId id="295" r:id="rId39"/>
    <p:sldId id="296" r:id="rId40"/>
    <p:sldId id="297" r:id="rId41"/>
    <p:sldId id="309" r:id="rId42"/>
    <p:sldId id="299" r:id="rId43"/>
    <p:sldId id="310" r:id="rId44"/>
    <p:sldId id="311" r:id="rId45"/>
    <p:sldId id="312" r:id="rId46"/>
    <p:sldId id="300" r:id="rId47"/>
    <p:sldId id="301" r:id="rId48"/>
  </p:sldIdLst>
  <p:sldSz cx="12192000" cy="6858000"/>
  <p:notesSz cx="6858000" cy="9144000"/>
  <p:defaultTextStyle>
    <a:defPPr lvl="0">
      <a:defRPr lang="en-US"/>
    </a:defPPr>
    <a:lvl1pPr marL="0" lvl="0" algn="l" defTabSz="457200" rtl="0" eaLnBrk="1" latinLnBrk="0" hangingPunct="1">
      <a:defRPr sz="1800" kern="1200">
        <a:solidFill>
          <a:schemeClr val="tx1"/>
        </a:solidFill>
        <a:latin typeface="+mn-lt"/>
        <a:ea typeface="+mn-ea"/>
        <a:cs typeface="+mn-cs"/>
      </a:defRPr>
    </a:lvl1pPr>
    <a:lvl2pPr marL="457200" lvl="1" algn="l" defTabSz="457200" rtl="0" eaLnBrk="1" latinLnBrk="0" hangingPunct="1">
      <a:defRPr sz="1800" kern="1200">
        <a:solidFill>
          <a:schemeClr val="tx1"/>
        </a:solidFill>
        <a:latin typeface="+mn-lt"/>
        <a:ea typeface="+mn-ea"/>
        <a:cs typeface="+mn-cs"/>
      </a:defRPr>
    </a:lvl2pPr>
    <a:lvl3pPr marL="914400" lvl="2" algn="l" defTabSz="457200" rtl="0" eaLnBrk="1" latinLnBrk="0" hangingPunct="1">
      <a:defRPr sz="1800" kern="1200">
        <a:solidFill>
          <a:schemeClr val="tx1"/>
        </a:solidFill>
        <a:latin typeface="+mn-lt"/>
        <a:ea typeface="+mn-ea"/>
        <a:cs typeface="+mn-cs"/>
      </a:defRPr>
    </a:lvl3pPr>
    <a:lvl4pPr marL="1371600" lvl="3" algn="l" defTabSz="457200" rtl="0" eaLnBrk="1" latinLnBrk="0" hangingPunct="1">
      <a:defRPr sz="1800" kern="1200">
        <a:solidFill>
          <a:schemeClr val="tx1"/>
        </a:solidFill>
        <a:latin typeface="+mn-lt"/>
        <a:ea typeface="+mn-ea"/>
        <a:cs typeface="+mn-cs"/>
      </a:defRPr>
    </a:lvl4pPr>
    <a:lvl5pPr marL="1828800" lvl="4" algn="l" defTabSz="457200" rtl="0" eaLnBrk="1" latinLnBrk="0" hangingPunct="1">
      <a:defRPr sz="1800" kern="1200">
        <a:solidFill>
          <a:schemeClr val="tx1"/>
        </a:solidFill>
        <a:latin typeface="+mn-lt"/>
        <a:ea typeface="+mn-ea"/>
        <a:cs typeface="+mn-cs"/>
      </a:defRPr>
    </a:lvl5pPr>
    <a:lvl6pPr marL="2286000" lvl="5" algn="l" defTabSz="457200" rtl="0" eaLnBrk="1" latinLnBrk="0" hangingPunct="1">
      <a:defRPr sz="1800" kern="1200">
        <a:solidFill>
          <a:schemeClr val="tx1"/>
        </a:solidFill>
        <a:latin typeface="+mn-lt"/>
        <a:ea typeface="+mn-ea"/>
        <a:cs typeface="+mn-cs"/>
      </a:defRPr>
    </a:lvl6pPr>
    <a:lvl7pPr marL="2743200" lvl="6" algn="l" defTabSz="457200" rtl="0" eaLnBrk="1" latinLnBrk="0" hangingPunct="1">
      <a:defRPr sz="1800" kern="1200">
        <a:solidFill>
          <a:schemeClr val="tx1"/>
        </a:solidFill>
        <a:latin typeface="+mn-lt"/>
        <a:ea typeface="+mn-ea"/>
        <a:cs typeface="+mn-cs"/>
      </a:defRPr>
    </a:lvl7pPr>
    <a:lvl8pPr marL="3200400" lvl="7" algn="l" defTabSz="457200" rtl="0" eaLnBrk="1" latinLnBrk="0" hangingPunct="1">
      <a:defRPr sz="1800" kern="1200">
        <a:solidFill>
          <a:schemeClr val="tx1"/>
        </a:solidFill>
        <a:latin typeface="+mn-lt"/>
        <a:ea typeface="+mn-ea"/>
        <a:cs typeface="+mn-cs"/>
      </a:defRPr>
    </a:lvl8pPr>
    <a:lvl9pPr marL="3657600" lvl="8"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88310"/>
  </p:normalViewPr>
  <p:slideViewPr>
    <p:cSldViewPr snapToGrid="0" snapToObjects="1">
      <p:cViewPr varScale="1">
        <p:scale>
          <a:sx n="96" d="100"/>
          <a:sy n="96" d="100"/>
        </p:scale>
        <p:origin x="920"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jpeg>
</file>

<file path=ppt/media/image10.jpg>
</file>

<file path=ppt/media/image11.jpg>
</file>

<file path=ppt/media/image12.jpg>
</file>

<file path=ppt/media/image13.jp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uFillTx/>
              </a:defRPr>
            </a:lvl1pPr>
          </a:lstStyle>
          <a:p>
            <a:endParaRPr lang="nl-NL">
              <a:uFillTx/>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uFillTx/>
              </a:defRPr>
            </a:lvl1pPr>
          </a:lstStyle>
          <a:p>
            <a:fld id="{49F1D8FA-9EBB-44F6-A8FA-28EE6A9EB8EF}" type="datetimeFigureOut">
              <a:rPr lang="nl-NL" smtClean="0">
                <a:uFillTx/>
              </a:rPr>
              <a:t>10-09-2020</a:t>
            </a:fld>
            <a:endParaRPr lang="nl-NL">
              <a:uFillTx/>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srgbClr val="000000"/>
            </a:solidFill>
          </a:ln>
        </p:spPr>
        <p:txBody>
          <a:bodyPr vert="horz" lIns="91440" tIns="45720" rIns="91440" bIns="45720" rtlCol="0" anchor="ctr"/>
          <a:lstStyle/>
          <a:p>
            <a:endParaRPr lang="nl-NL">
              <a:uFillTx/>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nl-NL">
              <a:uFillTx/>
            </a:endParaRP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uFillTx/>
              </a:defRPr>
            </a:lvl1pPr>
          </a:lstStyle>
          <a:p>
            <a:endParaRPr lang="nl-NL">
              <a:uFillTx/>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uFillTx/>
              </a:defRPr>
            </a:lvl1pPr>
          </a:lstStyle>
          <a:p>
            <a:fld id="{C3CF2AA8-3FAA-400F-89DF-DA1AEEA89015}" type="slidenum">
              <a:rPr lang="nl-NL" smtClean="0">
                <a:uFillTx/>
              </a:rPr>
              <a:t>‹#›</a:t>
            </a:fld>
            <a:endParaRPr lang="nl-NL">
              <a:uFillTx/>
            </a:endParaRPr>
          </a:p>
        </p:txBody>
      </p:sp>
    </p:spTree>
    <p:extLst>
      <p:ext uri="{BB962C8B-B14F-4D97-AF65-F5344CB8AC3E}">
        <p14:creationId xmlns:p14="http://schemas.microsoft.com/office/powerpoint/2010/main" val="2614534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uFillTx/>
        <a:latin typeface="+mn-lt"/>
        <a:ea typeface="+mn-ea"/>
        <a:cs typeface="+mn-cs"/>
      </a:defRPr>
    </a:lvl1pPr>
    <a:lvl2pPr marL="457200" algn="l" defTabSz="914400" rtl="0" eaLnBrk="1" latinLnBrk="0" hangingPunct="1">
      <a:defRPr sz="1200" kern="1200">
        <a:solidFill>
          <a:schemeClr val="tx1"/>
        </a:solidFill>
        <a:uFillTx/>
        <a:latin typeface="+mn-lt"/>
        <a:ea typeface="+mn-ea"/>
        <a:cs typeface="+mn-cs"/>
      </a:defRPr>
    </a:lvl2pPr>
    <a:lvl3pPr marL="914400" algn="l" defTabSz="914400" rtl="0" eaLnBrk="1" latinLnBrk="0" hangingPunct="1">
      <a:defRPr sz="1200" kern="1200">
        <a:solidFill>
          <a:schemeClr val="tx1"/>
        </a:solidFill>
        <a:uFillTx/>
        <a:latin typeface="+mn-lt"/>
        <a:ea typeface="+mn-ea"/>
        <a:cs typeface="+mn-cs"/>
      </a:defRPr>
    </a:lvl3pPr>
    <a:lvl4pPr marL="1371600" algn="l" defTabSz="914400" rtl="0" eaLnBrk="1" latinLnBrk="0" hangingPunct="1">
      <a:defRPr sz="1200" kern="1200">
        <a:solidFill>
          <a:schemeClr val="tx1"/>
        </a:solidFill>
        <a:uFillTx/>
        <a:latin typeface="+mn-lt"/>
        <a:ea typeface="+mn-ea"/>
        <a:cs typeface="+mn-cs"/>
      </a:defRPr>
    </a:lvl4pPr>
    <a:lvl5pPr marL="1828800" algn="l" defTabSz="914400" rtl="0" eaLnBrk="1" latinLnBrk="0" hangingPunct="1">
      <a:defRPr sz="1200" kern="1200">
        <a:solidFill>
          <a:schemeClr val="tx1"/>
        </a:solidFill>
        <a:uFillTx/>
        <a:latin typeface="+mn-lt"/>
        <a:ea typeface="+mn-ea"/>
        <a:cs typeface="+mn-cs"/>
      </a:defRPr>
    </a:lvl5pPr>
    <a:lvl6pPr marL="2286000" algn="l" defTabSz="914400" rtl="0" eaLnBrk="1" latinLnBrk="0" hangingPunct="1">
      <a:defRPr sz="1200" kern="1200">
        <a:solidFill>
          <a:schemeClr val="tx1"/>
        </a:solidFill>
        <a:uFillTx/>
        <a:latin typeface="+mn-lt"/>
        <a:ea typeface="+mn-ea"/>
        <a:cs typeface="+mn-cs"/>
      </a:defRPr>
    </a:lvl6pPr>
    <a:lvl7pPr marL="2743200" algn="l" defTabSz="914400" rtl="0" eaLnBrk="1" latinLnBrk="0" hangingPunct="1">
      <a:defRPr sz="1200" kern="1200">
        <a:solidFill>
          <a:schemeClr val="tx1"/>
        </a:solidFill>
        <a:uFillTx/>
        <a:latin typeface="+mn-lt"/>
        <a:ea typeface="+mn-ea"/>
        <a:cs typeface="+mn-cs"/>
      </a:defRPr>
    </a:lvl7pPr>
    <a:lvl8pPr marL="3200400" algn="l" defTabSz="914400" rtl="0" eaLnBrk="1" latinLnBrk="0" hangingPunct="1">
      <a:defRPr sz="1200" kern="1200">
        <a:solidFill>
          <a:schemeClr val="tx1"/>
        </a:solidFill>
        <a:uFillTx/>
        <a:latin typeface="+mn-lt"/>
        <a:ea typeface="+mn-ea"/>
        <a:cs typeface="+mn-cs"/>
      </a:defRPr>
    </a:lvl8pPr>
    <a:lvl9pPr marL="3657600" algn="l" defTabSz="914400" rtl="0" eaLnBrk="1" latinLnBrk="0" hangingPunct="1">
      <a:defRPr sz="1200" kern="1200">
        <a:solidFill>
          <a:schemeClr val="tx1"/>
        </a:solidFill>
        <a:uFillTx/>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1</a:t>
            </a:fld>
            <a:endParaRPr lang="nl-NL">
              <a:uFillTx/>
            </a:endParaRPr>
          </a:p>
        </p:txBody>
      </p:sp>
    </p:spTree>
    <p:extLst>
      <p:ext uri="{BB962C8B-B14F-4D97-AF65-F5344CB8AC3E}">
        <p14:creationId xmlns:p14="http://schemas.microsoft.com/office/powerpoint/2010/main" val="2644026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Topic of lesson 6.</a:t>
            </a:r>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21</a:t>
            </a:fld>
            <a:endParaRPr lang="nl-NL">
              <a:uFillTx/>
            </a:endParaRPr>
          </a:p>
        </p:txBody>
      </p:sp>
    </p:spTree>
    <p:extLst>
      <p:ext uri="{BB962C8B-B14F-4D97-AF65-F5344CB8AC3E}">
        <p14:creationId xmlns:p14="http://schemas.microsoft.com/office/powerpoint/2010/main" val="17272286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Topic of lesson 8.</a:t>
            </a:r>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22</a:t>
            </a:fld>
            <a:endParaRPr lang="nl-NL">
              <a:uFillTx/>
            </a:endParaRPr>
          </a:p>
        </p:txBody>
      </p:sp>
    </p:spTree>
    <p:extLst>
      <p:ext uri="{BB962C8B-B14F-4D97-AF65-F5344CB8AC3E}">
        <p14:creationId xmlns:p14="http://schemas.microsoft.com/office/powerpoint/2010/main" val="1570470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a:t>
            </a:r>
          </a:p>
          <a:p>
            <a:r>
              <a:rPr lang="en-US" dirty="0"/>
              <a:t>If students already have Python installed make sure they can launch</a:t>
            </a:r>
            <a:r>
              <a:rPr lang="en-US" baseline="0" dirty="0"/>
              <a:t> IDLE and DO NOT do Python installation!!!</a:t>
            </a:r>
          </a:p>
          <a:p>
            <a:r>
              <a:rPr lang="en-US" baseline="0" dirty="0"/>
              <a:t>Ask if they used Ana(</a:t>
            </a:r>
            <a:r>
              <a:rPr lang="en-US" baseline="0" dirty="0" err="1"/>
              <a:t>Conda</a:t>
            </a:r>
            <a:r>
              <a:rPr lang="en-US" baseline="0" dirty="0"/>
              <a:t>) and then skip this part.</a:t>
            </a:r>
          </a:p>
          <a:p>
            <a:r>
              <a:rPr lang="en-US" baseline="0" dirty="0"/>
              <a:t>Otherwise, install and setup </a:t>
            </a:r>
            <a:r>
              <a:rPr lang="en-US" baseline="0" dirty="0" err="1"/>
              <a:t>Pyzo</a:t>
            </a:r>
            <a:r>
              <a:rPr lang="en-US" baseline="0" dirty="0"/>
              <a:t>.</a:t>
            </a:r>
            <a:endParaRPr lang="en-US" dirty="0"/>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25</a:t>
            </a:fld>
            <a:endParaRPr lang="nl-NL">
              <a:uFillTx/>
            </a:endParaRPr>
          </a:p>
        </p:txBody>
      </p:sp>
    </p:spTree>
    <p:extLst>
      <p:ext uri="{BB962C8B-B14F-4D97-AF65-F5344CB8AC3E}">
        <p14:creationId xmlns:p14="http://schemas.microsoft.com/office/powerpoint/2010/main" val="2609114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L" dirty="0"/>
              <a:t>Note: you can select from Tools wich windows you would like to see. Then rearange them with drage and drop.</a:t>
            </a:r>
          </a:p>
          <a:p>
            <a:r>
              <a:rPr lang="en-NL" dirty="0"/>
              <a:t>This image contains:</a:t>
            </a:r>
          </a:p>
          <a:p>
            <a:pPr marL="171450" indent="-171450">
              <a:buFontTx/>
              <a:buChar char="-"/>
            </a:pPr>
            <a:r>
              <a:rPr lang="en-NL" dirty="0"/>
              <a:t>Python </a:t>
            </a:r>
            <a:r>
              <a:rPr lang="en-GB" dirty="0"/>
              <a:t>shell (top right)</a:t>
            </a:r>
          </a:p>
          <a:p>
            <a:pPr marL="171450" indent="-171450">
              <a:buFontTx/>
              <a:buChar char="-"/>
            </a:pPr>
            <a:r>
              <a:rPr lang="en-GB" dirty="0"/>
              <a:t>File editor (left)</a:t>
            </a:r>
          </a:p>
          <a:p>
            <a:pPr marL="171450" indent="-171450">
              <a:buFontTx/>
              <a:buChar char="-"/>
            </a:pPr>
            <a:r>
              <a:rPr lang="en-GB" dirty="0"/>
              <a:t>Workspace (middle)</a:t>
            </a:r>
          </a:p>
          <a:p>
            <a:pPr marL="171450" indent="-171450">
              <a:buFontTx/>
              <a:buChar char="-"/>
            </a:pPr>
            <a:r>
              <a:rPr lang="en-GB" dirty="0"/>
              <a:t>Interactive help (bottom)</a:t>
            </a:r>
          </a:p>
          <a:p>
            <a:pPr marL="171450" indent="-171450">
              <a:buFontTx/>
              <a:buChar char="-"/>
            </a:pPr>
            <a:r>
              <a:rPr lang="en-GB" dirty="0"/>
              <a:t>Source structure (bottom right)</a:t>
            </a:r>
          </a:p>
          <a:p>
            <a:endParaRPr lang="en-NL" dirty="0"/>
          </a:p>
        </p:txBody>
      </p:sp>
      <p:sp>
        <p:nvSpPr>
          <p:cNvPr id="4" name="Slide Number Placeholder 3"/>
          <p:cNvSpPr>
            <a:spLocks noGrp="1"/>
          </p:cNvSpPr>
          <p:nvPr>
            <p:ph type="sldNum" sz="quarter" idx="5"/>
          </p:nvPr>
        </p:nvSpPr>
        <p:spPr/>
        <p:txBody>
          <a:bodyPr/>
          <a:lstStyle/>
          <a:p>
            <a:fld id="{C3CF2AA8-3FAA-400F-89DF-DA1AEEA89015}" type="slidenum">
              <a:rPr lang="nl-NL" smtClean="0">
                <a:uFillTx/>
              </a:rPr>
              <a:t>26</a:t>
            </a:fld>
            <a:endParaRPr lang="nl-NL">
              <a:uFillTx/>
            </a:endParaRPr>
          </a:p>
        </p:txBody>
      </p:sp>
    </p:spTree>
    <p:extLst>
      <p:ext uri="{BB962C8B-B14F-4D97-AF65-F5344CB8AC3E}">
        <p14:creationId xmlns:p14="http://schemas.microsoft.com/office/powerpoint/2010/main" val="25637485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31</a:t>
            </a:fld>
            <a:endParaRPr lang="nl-NL">
              <a:uFillTx/>
            </a:endParaRPr>
          </a:p>
        </p:txBody>
      </p:sp>
    </p:spTree>
    <p:extLst>
      <p:ext uri="{BB962C8B-B14F-4D97-AF65-F5344CB8AC3E}">
        <p14:creationId xmlns:p14="http://schemas.microsoft.com/office/powerpoint/2010/main" val="27846655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please</a:t>
            </a:r>
            <a:r>
              <a:rPr lang="en-US" baseline="0" dirty="0"/>
              <a:t> make sure that students understand the difference between float and floor division, as we will rely heavily on those in the following lessons.</a:t>
            </a:r>
            <a:endParaRPr lang="en-US" dirty="0"/>
          </a:p>
          <a:p>
            <a:endParaRPr lang="en-US" dirty="0"/>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32</a:t>
            </a:fld>
            <a:endParaRPr lang="nl-NL">
              <a:uFillTx/>
            </a:endParaRPr>
          </a:p>
        </p:txBody>
      </p:sp>
    </p:spTree>
    <p:extLst>
      <p:ext uri="{BB962C8B-B14F-4D97-AF65-F5344CB8AC3E}">
        <p14:creationId xmlns:p14="http://schemas.microsoft.com/office/powerpoint/2010/main" val="29736388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not tackle functions yet. Just</a:t>
            </a:r>
            <a:r>
              <a:rPr lang="en-US" baseline="0" dirty="0"/>
              <a:t> make sure that the syntax is memorized by heart at this stage.</a:t>
            </a:r>
            <a:endParaRPr lang="en-US" dirty="0"/>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37</a:t>
            </a:fld>
            <a:endParaRPr lang="nl-NL">
              <a:uFillTx/>
            </a:endParaRPr>
          </a:p>
        </p:txBody>
      </p:sp>
    </p:spTree>
    <p:extLst>
      <p:ext uri="{BB962C8B-B14F-4D97-AF65-F5344CB8AC3E}">
        <p14:creationId xmlns:p14="http://schemas.microsoft.com/office/powerpoint/2010/main" val="5727848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let students use any other IDE if they have installed.</a:t>
            </a:r>
          </a:p>
          <a:p>
            <a:r>
              <a:rPr lang="en-US" dirty="0"/>
              <a:t>The</a:t>
            </a:r>
            <a:r>
              <a:rPr lang="en-US" baseline="0" dirty="0"/>
              <a:t> students must be able to load and run Python file after this lesson.</a:t>
            </a:r>
            <a:endParaRPr lang="en-US" dirty="0"/>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39</a:t>
            </a:fld>
            <a:endParaRPr lang="nl-NL">
              <a:uFillTx/>
            </a:endParaRPr>
          </a:p>
        </p:txBody>
      </p:sp>
    </p:spTree>
    <p:extLst>
      <p:ext uri="{BB962C8B-B14F-4D97-AF65-F5344CB8AC3E}">
        <p14:creationId xmlns:p14="http://schemas.microsoft.com/office/powerpoint/2010/main" val="21560384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3</a:t>
            </a:fld>
            <a:endParaRPr lang="nl-NL">
              <a:uFillTx/>
            </a:endParaRPr>
          </a:p>
        </p:txBody>
      </p:sp>
    </p:spTree>
    <p:extLst>
      <p:ext uri="{BB962C8B-B14F-4D97-AF65-F5344CB8AC3E}">
        <p14:creationId xmlns:p14="http://schemas.microsoft.com/office/powerpoint/2010/main" val="2190823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“For the same starting values (inputs), the algorithm always returns the same resulting values (outputs)” is true only for the deterministic algorithms. In Analysis 1, this will be our main focus. From Analysis 2, we will also introduce probabilistic algorithms, and the above mentioned statement will no longer hold.</a:t>
            </a:r>
          </a:p>
          <a:p>
            <a:endParaRPr lang="en-NL" dirty="0"/>
          </a:p>
        </p:txBody>
      </p:sp>
      <p:sp>
        <p:nvSpPr>
          <p:cNvPr id="4" name="Slide Number Placeholder 3"/>
          <p:cNvSpPr>
            <a:spLocks noGrp="1"/>
          </p:cNvSpPr>
          <p:nvPr>
            <p:ph type="sldNum" sz="quarter" idx="5"/>
          </p:nvPr>
        </p:nvSpPr>
        <p:spPr/>
        <p:txBody>
          <a:bodyPr/>
          <a:lstStyle/>
          <a:p>
            <a:fld id="{C3CF2AA8-3FAA-400F-89DF-DA1AEEA89015}" type="slidenum">
              <a:rPr lang="nl-NL" smtClean="0">
                <a:uFillTx/>
              </a:rPr>
              <a:t>6</a:t>
            </a:fld>
            <a:endParaRPr lang="nl-NL">
              <a:uFillTx/>
            </a:endParaRPr>
          </a:p>
        </p:txBody>
      </p:sp>
    </p:spTree>
    <p:extLst>
      <p:ext uri="{BB962C8B-B14F-4D97-AF65-F5344CB8AC3E}">
        <p14:creationId xmlns:p14="http://schemas.microsoft.com/office/powerpoint/2010/main" val="1862024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explain these shapes to students. They should be able to differentiate between input / processing /</a:t>
            </a:r>
            <a:r>
              <a:rPr lang="en-US" baseline="0" dirty="0"/>
              <a:t> output steps.</a:t>
            </a:r>
          </a:p>
          <a:p>
            <a:r>
              <a:rPr lang="en-US" baseline="0" dirty="0"/>
              <a:t>Also, you can mention that a lot of “western literature” uses the same symbol for both input and output. Any option they choose is fine.</a:t>
            </a:r>
          </a:p>
          <a:p>
            <a:endParaRPr lang="en-US" baseline="0" dirty="0"/>
          </a:p>
          <a:p>
            <a:r>
              <a:rPr lang="en-US" baseline="0" dirty="0"/>
              <a:t>Explain this algorithm in detail:</a:t>
            </a:r>
          </a:p>
          <a:p>
            <a:pPr marL="171450" indent="-171450">
              <a:buFontTx/>
              <a:buChar char="-"/>
            </a:pPr>
            <a:r>
              <a:rPr lang="en-US" baseline="0" dirty="0"/>
              <a:t>Input: Assign value to X from user input</a:t>
            </a:r>
          </a:p>
          <a:p>
            <a:pPr marL="171450" indent="-171450">
              <a:buFontTx/>
              <a:buChar char="-"/>
            </a:pPr>
            <a:r>
              <a:rPr lang="en-US" baseline="0" dirty="0"/>
              <a:t>Processing: Assign value to Y that is equal to 2*X</a:t>
            </a:r>
          </a:p>
          <a:p>
            <a:pPr marL="171450" indent="-171450">
              <a:buFontTx/>
              <a:buChar char="-"/>
            </a:pPr>
            <a:r>
              <a:rPr lang="en-US" baseline="0" dirty="0"/>
              <a:t>Output: print value of Y</a:t>
            </a:r>
            <a:endParaRPr lang="en-US" dirty="0"/>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15</a:t>
            </a:fld>
            <a:endParaRPr lang="nl-NL">
              <a:uFillTx/>
            </a:endParaRPr>
          </a:p>
        </p:txBody>
      </p:sp>
    </p:spTree>
    <p:extLst>
      <p:ext uri="{BB962C8B-B14F-4D97-AF65-F5344CB8AC3E}">
        <p14:creationId xmlns:p14="http://schemas.microsoft.com/office/powerpoint/2010/main" val="15662967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Go through</a:t>
            </a:r>
            <a:r>
              <a:rPr lang="en-US" baseline="0" dirty="0"/>
              <a:t> the steps in detail.</a:t>
            </a:r>
            <a:endParaRPr lang="en-US" dirty="0"/>
          </a:p>
          <a:p>
            <a:endParaRPr lang="en-US" dirty="0"/>
          </a:p>
          <a:p>
            <a:r>
              <a:rPr lang="en-US" dirty="0"/>
              <a:t>For x = 1 </a:t>
            </a:r>
            <a:r>
              <a:rPr lang="en-US" dirty="0">
                <a:sym typeface="Wingdings" panose="05000000000000000000" pitchFamily="2" charset="2"/>
              </a:rPr>
              <a:t> </a:t>
            </a:r>
          </a:p>
          <a:p>
            <a:r>
              <a:rPr lang="en-US" dirty="0">
                <a:sym typeface="Wingdings" panose="05000000000000000000" pitchFamily="2" charset="2"/>
              </a:rPr>
              <a:t>y = 2 * x</a:t>
            </a:r>
            <a:r>
              <a:rPr lang="en-US" baseline="0" dirty="0">
                <a:sym typeface="Wingdings" panose="05000000000000000000" pitchFamily="2" charset="2"/>
              </a:rPr>
              <a:t> </a:t>
            </a:r>
            <a:r>
              <a:rPr lang="en-US" dirty="0">
                <a:sym typeface="Wingdings" panose="05000000000000000000" pitchFamily="2" charset="2"/>
              </a:rPr>
              <a:t>=</a:t>
            </a:r>
            <a:r>
              <a:rPr lang="en-US" baseline="0" dirty="0">
                <a:sym typeface="Wingdings" panose="05000000000000000000" pitchFamily="2" charset="2"/>
              </a:rPr>
              <a:t> </a:t>
            </a:r>
            <a:r>
              <a:rPr lang="en-US" dirty="0">
                <a:sym typeface="Wingdings" panose="05000000000000000000" pitchFamily="2" charset="2"/>
              </a:rPr>
              <a:t>2</a:t>
            </a:r>
            <a:r>
              <a:rPr lang="en-US" baseline="0" dirty="0">
                <a:sym typeface="Wingdings" panose="05000000000000000000" pitchFamily="2" charset="2"/>
              </a:rPr>
              <a:t> * 1 = 2</a:t>
            </a:r>
          </a:p>
          <a:p>
            <a:r>
              <a:rPr lang="en-US" baseline="0" dirty="0">
                <a:sym typeface="Wingdings" panose="05000000000000000000" pitchFamily="2" charset="2"/>
              </a:rPr>
              <a:t>Print y  print 2</a:t>
            </a:r>
          </a:p>
          <a:p>
            <a:endParaRPr lang="en-US" baseline="0" dirty="0">
              <a:sym typeface="Wingdings" panose="05000000000000000000" pitchFamily="2" charset="2"/>
            </a:endParaRPr>
          </a:p>
          <a:p>
            <a:r>
              <a:rPr lang="en-US" dirty="0"/>
              <a:t>For x = 5 </a:t>
            </a:r>
            <a:r>
              <a:rPr lang="en-US" dirty="0">
                <a:sym typeface="Wingdings" panose="05000000000000000000" pitchFamily="2" charset="2"/>
              </a:rPr>
              <a:t> </a:t>
            </a:r>
          </a:p>
          <a:p>
            <a:r>
              <a:rPr lang="en-US" dirty="0">
                <a:sym typeface="Wingdings" panose="05000000000000000000" pitchFamily="2" charset="2"/>
              </a:rPr>
              <a:t>y = 2 * 5</a:t>
            </a:r>
            <a:r>
              <a:rPr lang="en-US" baseline="0" dirty="0">
                <a:sym typeface="Wingdings" panose="05000000000000000000" pitchFamily="2" charset="2"/>
              </a:rPr>
              <a:t> </a:t>
            </a:r>
            <a:r>
              <a:rPr lang="en-US" dirty="0">
                <a:sym typeface="Wingdings" panose="05000000000000000000" pitchFamily="2" charset="2"/>
              </a:rPr>
              <a:t>=</a:t>
            </a:r>
            <a:r>
              <a:rPr lang="en-US" baseline="0" dirty="0">
                <a:sym typeface="Wingdings" panose="05000000000000000000" pitchFamily="2" charset="2"/>
              </a:rPr>
              <a:t> </a:t>
            </a:r>
            <a:r>
              <a:rPr lang="en-US" dirty="0">
                <a:sym typeface="Wingdings" panose="05000000000000000000" pitchFamily="2" charset="2"/>
              </a:rPr>
              <a:t>2</a:t>
            </a:r>
            <a:r>
              <a:rPr lang="en-US" baseline="0" dirty="0">
                <a:sym typeface="Wingdings" panose="05000000000000000000" pitchFamily="2" charset="2"/>
              </a:rPr>
              <a:t> * 5 = 10</a:t>
            </a:r>
          </a:p>
          <a:p>
            <a:r>
              <a:rPr lang="en-US" baseline="0" dirty="0">
                <a:sym typeface="Wingdings" panose="05000000000000000000" pitchFamily="2" charset="2"/>
              </a:rPr>
              <a:t>Print y  print 10</a:t>
            </a:r>
          </a:p>
          <a:p>
            <a:endParaRPr lang="en-US" baseline="0" dirty="0">
              <a:sym typeface="Wingdings" panose="05000000000000000000" pitchFamily="2" charset="2"/>
            </a:endParaRPr>
          </a:p>
          <a:p>
            <a:r>
              <a:rPr lang="en-US" dirty="0"/>
              <a:t>For x = “test” </a:t>
            </a:r>
            <a:r>
              <a:rPr lang="en-US" dirty="0">
                <a:sym typeface="Wingdings" panose="05000000000000000000" pitchFamily="2" charset="2"/>
              </a:rPr>
              <a:t> </a:t>
            </a:r>
          </a:p>
          <a:p>
            <a:r>
              <a:rPr lang="en-US" dirty="0">
                <a:sym typeface="Wingdings" panose="05000000000000000000" pitchFamily="2" charset="2"/>
              </a:rPr>
              <a:t>y = 2 * test</a:t>
            </a:r>
            <a:r>
              <a:rPr lang="en-US" baseline="0" dirty="0">
                <a:sym typeface="Wingdings" panose="05000000000000000000" pitchFamily="2" charset="2"/>
              </a:rPr>
              <a:t> </a:t>
            </a:r>
            <a:r>
              <a:rPr lang="en-US" dirty="0">
                <a:sym typeface="Wingdings" panose="05000000000000000000" pitchFamily="2" charset="2"/>
              </a:rPr>
              <a:t>=</a:t>
            </a:r>
            <a:r>
              <a:rPr lang="en-US" baseline="0" dirty="0">
                <a:sym typeface="Wingdings" panose="05000000000000000000" pitchFamily="2" charset="2"/>
              </a:rPr>
              <a:t> ERROR !</a:t>
            </a:r>
          </a:p>
          <a:p>
            <a:r>
              <a:rPr lang="en-US" baseline="0" dirty="0">
                <a:sym typeface="Wingdings" panose="05000000000000000000" pitchFamily="2" charset="2"/>
              </a:rPr>
              <a:t>* This algorithm will not work if x = “test”</a:t>
            </a:r>
          </a:p>
          <a:p>
            <a:endParaRPr lang="en-US" dirty="0"/>
          </a:p>
          <a:p>
            <a:endParaRPr lang="en-US" dirty="0"/>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16</a:t>
            </a:fld>
            <a:endParaRPr lang="nl-NL">
              <a:uFillTx/>
            </a:endParaRPr>
          </a:p>
        </p:txBody>
      </p:sp>
    </p:spTree>
    <p:extLst>
      <p:ext uri="{BB962C8B-B14F-4D97-AF65-F5344CB8AC3E}">
        <p14:creationId xmlns:p14="http://schemas.microsoft.com/office/powerpoint/2010/main" val="36666874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this slide to illustrate that there</a:t>
            </a:r>
            <a:r>
              <a:rPr lang="en-US" baseline="0" dirty="0"/>
              <a:t> are more complex algorithms, but at this lesson we will not be covering them.</a:t>
            </a:r>
            <a:endParaRPr lang="en-US" dirty="0"/>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17</a:t>
            </a:fld>
            <a:endParaRPr lang="nl-NL">
              <a:uFillTx/>
            </a:endParaRPr>
          </a:p>
        </p:txBody>
      </p:sp>
    </p:spTree>
    <p:extLst>
      <p:ext uri="{BB962C8B-B14F-4D97-AF65-F5344CB8AC3E}">
        <p14:creationId xmlns:p14="http://schemas.microsoft.com/office/powerpoint/2010/main" val="3948553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most</a:t>
            </a:r>
            <a:r>
              <a:rPr lang="en-US" baseline="0" dirty="0"/>
              <a:t> of the concepts (branching, cycles) are not covered yet. They will be introduced later. The point is just to illustrate an algorithm and not go into details. The students should understand that there are algorithms that are not always linear (like the previous example).</a:t>
            </a:r>
          </a:p>
          <a:p>
            <a:endParaRPr lang="en-US" baseline="0" dirty="0"/>
          </a:p>
          <a:p>
            <a:r>
              <a:rPr lang="en-US" baseline="0" dirty="0"/>
              <a:t>You can </a:t>
            </a:r>
            <a:r>
              <a:rPr lang="en-US" baseline="0" dirty="0" err="1"/>
              <a:t>metion</a:t>
            </a:r>
            <a:r>
              <a:rPr lang="en-US" baseline="0" dirty="0"/>
              <a:t> symbols for branching and cycles, but these will be covered in lessons 6 and 8.</a:t>
            </a:r>
            <a:endParaRPr lang="en-US" dirty="0"/>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18</a:t>
            </a:fld>
            <a:endParaRPr lang="nl-NL">
              <a:uFillTx/>
            </a:endParaRPr>
          </a:p>
        </p:txBody>
      </p:sp>
    </p:spTree>
    <p:extLst>
      <p:ext uri="{BB962C8B-B14F-4D97-AF65-F5344CB8AC3E}">
        <p14:creationId xmlns:p14="http://schemas.microsoft.com/office/powerpoint/2010/main" val="23530486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mention that these</a:t>
            </a:r>
            <a:r>
              <a:rPr lang="en-US" baseline="0" dirty="0"/>
              <a:t> are only base categories and although we will do exercise focusing on these, typical algorithms almost always combine ALL three.</a:t>
            </a:r>
            <a:endParaRPr lang="en-US" dirty="0"/>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19</a:t>
            </a:fld>
            <a:endParaRPr lang="nl-NL">
              <a:uFillTx/>
            </a:endParaRPr>
          </a:p>
        </p:txBody>
      </p:sp>
    </p:spTree>
    <p:extLst>
      <p:ext uri="{BB962C8B-B14F-4D97-AF65-F5344CB8AC3E}">
        <p14:creationId xmlns:p14="http://schemas.microsoft.com/office/powerpoint/2010/main" val="2045035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You can mention to the students that we used here input/output</a:t>
            </a:r>
            <a:r>
              <a:rPr lang="en-US" baseline="0" dirty="0"/>
              <a:t> symbols, but that is not important.</a:t>
            </a:r>
          </a:p>
          <a:p>
            <a:r>
              <a:rPr lang="en-US" dirty="0"/>
              <a:t>Linear algorithms will be covered in detail in lesson 4.</a:t>
            </a:r>
          </a:p>
        </p:txBody>
      </p:sp>
      <p:sp>
        <p:nvSpPr>
          <p:cNvPr id="4" name="Slide Number Placeholder 3"/>
          <p:cNvSpPr>
            <a:spLocks noGrp="1"/>
          </p:cNvSpPr>
          <p:nvPr>
            <p:ph type="sldNum" sz="quarter" idx="10"/>
          </p:nvPr>
        </p:nvSpPr>
        <p:spPr/>
        <p:txBody>
          <a:bodyPr/>
          <a:lstStyle/>
          <a:p>
            <a:fld id="{C3CF2AA8-3FAA-400F-89DF-DA1AEEA89015}" type="slidenum">
              <a:rPr lang="nl-NL" smtClean="0">
                <a:uFillTx/>
              </a:rPr>
              <a:t>20</a:t>
            </a:fld>
            <a:endParaRPr lang="nl-NL">
              <a:uFillTx/>
            </a:endParaRPr>
          </a:p>
        </p:txBody>
      </p:sp>
    </p:spTree>
    <p:extLst>
      <p:ext uri="{BB962C8B-B14F-4D97-AF65-F5344CB8AC3E}">
        <p14:creationId xmlns:p14="http://schemas.microsoft.com/office/powerpoint/2010/main" val="21937884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uFillTx/>
              </a:defRPr>
            </a:lvl1pPr>
          </a:lstStyle>
          <a:p>
            <a:r>
              <a:rPr lang="en-US">
                <a:uFillTx/>
              </a:rPr>
              <a:t>Click to edit Master title style</a:t>
            </a:r>
            <a:endParaRPr lang="en-US" dirty="0">
              <a:uFillTx/>
            </a:endParaRP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uFillTx/>
              </a:defRPr>
            </a:lvl1pPr>
            <a:lvl2pPr marL="457200" indent="0" algn="ctr">
              <a:buNone/>
              <a:defRPr>
                <a:solidFill>
                  <a:schemeClr val="tx1">
                    <a:tint val="75000"/>
                  </a:schemeClr>
                </a:solidFill>
                <a:uFillTx/>
              </a:defRPr>
            </a:lvl2pPr>
            <a:lvl3pPr marL="914400" indent="0" algn="ctr">
              <a:buNone/>
              <a:defRPr>
                <a:solidFill>
                  <a:schemeClr val="tx1">
                    <a:tint val="75000"/>
                  </a:schemeClr>
                </a:solidFill>
                <a:uFillTx/>
              </a:defRPr>
            </a:lvl3pPr>
            <a:lvl4pPr marL="1371600" indent="0" algn="ctr">
              <a:buNone/>
              <a:defRPr>
                <a:solidFill>
                  <a:schemeClr val="tx1">
                    <a:tint val="75000"/>
                  </a:schemeClr>
                </a:solidFill>
                <a:uFillTx/>
              </a:defRPr>
            </a:lvl4pPr>
            <a:lvl5pPr marL="1828800" indent="0" algn="ctr">
              <a:buNone/>
              <a:defRPr>
                <a:solidFill>
                  <a:schemeClr val="tx1">
                    <a:tint val="75000"/>
                  </a:schemeClr>
                </a:solidFill>
                <a:uFillTx/>
              </a:defRPr>
            </a:lvl5pPr>
            <a:lvl6pPr marL="2286000" indent="0" algn="ctr">
              <a:buNone/>
              <a:defRPr>
                <a:solidFill>
                  <a:schemeClr val="tx1">
                    <a:tint val="75000"/>
                  </a:schemeClr>
                </a:solidFill>
                <a:uFillTx/>
              </a:defRPr>
            </a:lvl6pPr>
            <a:lvl7pPr marL="2743200" indent="0" algn="ctr">
              <a:buNone/>
              <a:defRPr>
                <a:solidFill>
                  <a:schemeClr val="tx1">
                    <a:tint val="75000"/>
                  </a:schemeClr>
                </a:solidFill>
                <a:uFillTx/>
              </a:defRPr>
            </a:lvl7pPr>
            <a:lvl8pPr marL="3200400" indent="0" algn="ctr">
              <a:buNone/>
              <a:defRPr>
                <a:solidFill>
                  <a:schemeClr val="tx1">
                    <a:tint val="75000"/>
                  </a:schemeClr>
                </a:solidFill>
                <a:uFillTx/>
              </a:defRPr>
            </a:lvl8pPr>
            <a:lvl9pPr marL="3657600" indent="0" algn="ctr">
              <a:buNone/>
              <a:defRPr>
                <a:solidFill>
                  <a:schemeClr val="tx1">
                    <a:tint val="75000"/>
                  </a:schemeClr>
                </a:solidFill>
                <a:uFillTx/>
              </a:defRPr>
            </a:lvl9pPr>
          </a:lstStyle>
          <a:p>
            <a:r>
              <a:rPr lang="en-US">
                <a:uFillTx/>
              </a:rPr>
              <a:t>Click to edit Master subtitle style</a:t>
            </a:r>
            <a:endParaRPr lang="en-US" dirty="0">
              <a:uFillTx/>
            </a:endParaRPr>
          </a:p>
        </p:txBody>
      </p:sp>
      <p:sp>
        <p:nvSpPr>
          <p:cNvPr id="4" name="Date Placeholder 3"/>
          <p:cNvSpPr>
            <a:spLocks noGrp="1"/>
          </p:cNvSpPr>
          <p:nvPr>
            <p:ph type="dt" sz="half" idx="10"/>
          </p:nvPr>
        </p:nvSpPr>
        <p:spPr/>
        <p:txBody>
          <a:bodyPr/>
          <a:lstStyle/>
          <a:p>
            <a:fld id="{3540BC6B-DFCF-42F0-BEDA-60F5BD104C3C}" type="datetime1">
              <a:rPr lang="en-US" smtClean="0">
                <a:uFillTx/>
              </a:rPr>
              <a:t>9/10/20</a:t>
            </a:fld>
            <a:endParaRPr lang="en-US" dirty="0">
              <a:uFillTx/>
            </a:endParaRPr>
          </a:p>
        </p:txBody>
      </p:sp>
      <p:sp>
        <p:nvSpPr>
          <p:cNvPr id="5" name="Footer Placeholder 4"/>
          <p:cNvSpPr>
            <a:spLocks noGrp="1"/>
          </p:cNvSpPr>
          <p:nvPr>
            <p:ph type="ftr" sz="quarter" idx="11"/>
          </p:nvPr>
        </p:nvSpPr>
        <p:spPr/>
        <p:txBody>
          <a:bodyPr/>
          <a:lstStyle/>
          <a:p>
            <a:endParaRPr lang="en-US" dirty="0">
              <a:uFillTx/>
            </a:endParaRPr>
          </a:p>
        </p:txBody>
      </p:sp>
      <p:sp>
        <p:nvSpPr>
          <p:cNvPr id="6" name="Slide Number Placeholder 5"/>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uFillTx/>
              </a:defRPr>
            </a:lvl1pPr>
          </a:lstStyle>
          <a:p>
            <a:r>
              <a:rPr lang="en-US">
                <a:uFillTx/>
              </a:rPr>
              <a:t>Click to edit Master title style</a:t>
            </a:r>
            <a:endParaRPr lang="en-US" dirty="0">
              <a:uFillTx/>
            </a:endParaRP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uFillTx/>
              </a:defRPr>
            </a:lvl1pPr>
            <a:lvl2pPr marL="457200" indent="0">
              <a:buNone/>
              <a:defRPr sz="1600">
                <a:uFillTx/>
              </a:defRPr>
            </a:lvl2pPr>
            <a:lvl3pPr marL="914400" indent="0">
              <a:buNone/>
              <a:defRPr sz="1600">
                <a:uFillTx/>
              </a:defRPr>
            </a:lvl3pPr>
            <a:lvl4pPr marL="1371600" indent="0">
              <a:buNone/>
              <a:defRPr sz="1600">
                <a:uFillTx/>
              </a:defRPr>
            </a:lvl4pPr>
            <a:lvl5pPr marL="1828800" indent="0">
              <a:buNone/>
              <a:defRPr sz="1600">
                <a:uFillTx/>
              </a:defRPr>
            </a:lvl5pPr>
            <a:lvl6pPr marL="2286000" indent="0">
              <a:buNone/>
              <a:defRPr sz="1600">
                <a:uFillTx/>
              </a:defRPr>
            </a:lvl6pPr>
            <a:lvl7pPr marL="2743200" indent="0">
              <a:buNone/>
              <a:defRPr sz="1600">
                <a:uFillTx/>
              </a:defRPr>
            </a:lvl7pPr>
            <a:lvl8pPr marL="3200400" indent="0">
              <a:buNone/>
              <a:defRPr sz="1600">
                <a:uFillTx/>
              </a:defRPr>
            </a:lvl8pPr>
            <a:lvl9pPr marL="3657600" indent="0">
              <a:buNone/>
              <a:defRPr sz="1600">
                <a:uFillTx/>
              </a:defRPr>
            </a:lvl9pPr>
          </a:lstStyle>
          <a:p>
            <a:r>
              <a:rPr lang="en-US">
                <a:uFillTx/>
              </a:rPr>
              <a:t>Click icon to add picture</a:t>
            </a:r>
            <a:endParaRPr lang="en-US" dirty="0">
              <a:uFillTx/>
            </a:endParaRP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uFillTx/>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lvl="0"/>
            <a:r>
              <a:rPr lang="en-US">
                <a:uFillTx/>
              </a:rPr>
              <a:t>Edit Master text styles</a:t>
            </a:r>
          </a:p>
        </p:txBody>
      </p:sp>
      <p:sp>
        <p:nvSpPr>
          <p:cNvPr id="5" name="Date Placeholder 4"/>
          <p:cNvSpPr>
            <a:spLocks noGrp="1"/>
          </p:cNvSpPr>
          <p:nvPr>
            <p:ph type="dt" sz="half" idx="10"/>
          </p:nvPr>
        </p:nvSpPr>
        <p:spPr/>
        <p:txBody>
          <a:bodyPr/>
          <a:lstStyle/>
          <a:p>
            <a:fld id="{674C2D0F-93AD-43FF-B791-D0F2C0B7CD5C}" type="datetime1">
              <a:rPr lang="en-US" smtClean="0">
                <a:uFillTx/>
              </a:rPr>
              <a:t>9/10/20</a:t>
            </a:fld>
            <a:endParaRPr lang="en-US" dirty="0">
              <a:uFillTx/>
            </a:endParaRPr>
          </a:p>
        </p:txBody>
      </p:sp>
      <p:sp>
        <p:nvSpPr>
          <p:cNvPr id="6" name="Footer Placeholder 5"/>
          <p:cNvSpPr>
            <a:spLocks noGrp="1"/>
          </p:cNvSpPr>
          <p:nvPr>
            <p:ph type="ftr" sz="quarter" idx="11"/>
          </p:nvPr>
        </p:nvSpPr>
        <p:spPr/>
        <p:txBody>
          <a:bodyPr/>
          <a:lstStyle/>
          <a:p>
            <a:endParaRPr lang="en-US" dirty="0">
              <a:uFillTx/>
            </a:endParaRPr>
          </a:p>
        </p:txBody>
      </p:sp>
      <p:sp>
        <p:nvSpPr>
          <p:cNvPr id="7" name="Slide Number Placeholder 6"/>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uFillTx/>
              </a:defRPr>
            </a:lvl1pPr>
          </a:lstStyle>
          <a:p>
            <a:r>
              <a:rPr lang="en-US">
                <a:uFillTx/>
              </a:rPr>
              <a:t>Click to edit Master title style</a:t>
            </a:r>
            <a:endParaRPr lang="en-US" dirty="0">
              <a:uFillTx/>
            </a:endParaRP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uFillTx/>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lvl="0"/>
            <a:r>
              <a:rPr lang="en-US">
                <a:uFillTx/>
              </a:rPr>
              <a:t>Edit Master text styles</a:t>
            </a:r>
          </a:p>
        </p:txBody>
      </p:sp>
      <p:sp>
        <p:nvSpPr>
          <p:cNvPr id="4" name="Date Placeholder 3"/>
          <p:cNvSpPr>
            <a:spLocks noGrp="1"/>
          </p:cNvSpPr>
          <p:nvPr>
            <p:ph type="dt" sz="half" idx="10"/>
          </p:nvPr>
        </p:nvSpPr>
        <p:spPr/>
        <p:txBody>
          <a:bodyPr/>
          <a:lstStyle/>
          <a:p>
            <a:fld id="{B48F9599-7E16-4272-9CD2-4D3FDC8A39A4}" type="datetime1">
              <a:rPr lang="en-US" smtClean="0">
                <a:uFillTx/>
              </a:rPr>
              <a:t>9/10/20</a:t>
            </a:fld>
            <a:endParaRPr lang="en-US" dirty="0">
              <a:uFillTx/>
            </a:endParaRPr>
          </a:p>
        </p:txBody>
      </p:sp>
      <p:sp>
        <p:nvSpPr>
          <p:cNvPr id="5" name="Footer Placeholder 4"/>
          <p:cNvSpPr>
            <a:spLocks noGrp="1"/>
          </p:cNvSpPr>
          <p:nvPr>
            <p:ph type="ftr" sz="quarter" idx="11"/>
          </p:nvPr>
        </p:nvSpPr>
        <p:spPr/>
        <p:txBody>
          <a:bodyPr/>
          <a:lstStyle/>
          <a:p>
            <a:endParaRPr lang="en-US" dirty="0">
              <a:uFillTx/>
            </a:endParaRPr>
          </a:p>
        </p:txBody>
      </p:sp>
      <p:sp>
        <p:nvSpPr>
          <p:cNvPr id="6" name="Slide Number Placeholder 5"/>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uFillTx/>
              </a:defRPr>
            </a:lvl1pPr>
          </a:lstStyle>
          <a:p>
            <a:r>
              <a:rPr lang="en-US">
                <a:uFillTx/>
              </a:rPr>
              <a:t>Click to edit Master title style</a:t>
            </a:r>
            <a:endParaRPr lang="en-US" dirty="0">
              <a:uFillTx/>
            </a:endParaRP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uFillTx/>
                <a:latin typeface="+mj-lt"/>
                <a:ea typeface="+mj-ea"/>
                <a:cs typeface="+mj-cs"/>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marL="0" lvl="0" indent="0">
              <a:buNone/>
            </a:pPr>
            <a:r>
              <a:rPr lang="en-US">
                <a:uFillTx/>
              </a:rPr>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uFillTx/>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lvl="0"/>
            <a:r>
              <a:rPr lang="en-US">
                <a:uFillTx/>
              </a:rPr>
              <a:t>Edit Master text styles</a:t>
            </a:r>
          </a:p>
        </p:txBody>
      </p:sp>
      <p:sp>
        <p:nvSpPr>
          <p:cNvPr id="4" name="Date Placeholder 3"/>
          <p:cNvSpPr>
            <a:spLocks noGrp="1"/>
          </p:cNvSpPr>
          <p:nvPr>
            <p:ph type="dt" sz="half" idx="10"/>
          </p:nvPr>
        </p:nvSpPr>
        <p:spPr/>
        <p:txBody>
          <a:bodyPr/>
          <a:lstStyle/>
          <a:p>
            <a:fld id="{01A02E0F-BA26-4368-A374-77DE26814647}" type="datetime1">
              <a:rPr lang="en-US" smtClean="0">
                <a:uFillTx/>
              </a:rPr>
              <a:t>9/10/20</a:t>
            </a:fld>
            <a:endParaRPr lang="en-US" dirty="0">
              <a:uFillTx/>
            </a:endParaRPr>
          </a:p>
        </p:txBody>
      </p:sp>
      <p:sp>
        <p:nvSpPr>
          <p:cNvPr id="5" name="Footer Placeholder 4"/>
          <p:cNvSpPr>
            <a:spLocks noGrp="1"/>
          </p:cNvSpPr>
          <p:nvPr>
            <p:ph type="ftr" sz="quarter" idx="11"/>
          </p:nvPr>
        </p:nvSpPr>
        <p:spPr/>
        <p:txBody>
          <a:bodyPr/>
          <a:lstStyle/>
          <a:p>
            <a:endParaRPr lang="en-US" dirty="0">
              <a:uFillTx/>
            </a:endParaRPr>
          </a:p>
        </p:txBody>
      </p:sp>
      <p:sp>
        <p:nvSpPr>
          <p:cNvPr id="6" name="Slide Number Placeholder 5"/>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
        <p:nvSpPr>
          <p:cNvPr id="12" name="TextBox 11"/>
          <p:cNvSpPr txBox="1">
            <a:spLocks/>
          </p:cNvSpPr>
          <p:nvPr/>
        </p:nvSpPr>
        <p:spPr>
          <a:xfrm>
            <a:off x="898295" y="971253"/>
            <a:ext cx="801912" cy="1969770"/>
          </a:xfrm>
          <a:prstGeom prst="rect">
            <a:avLst/>
          </a:prstGeom>
          <a:noFill/>
        </p:spPr>
        <p:txBody>
          <a:bodyPr wrap="square" rtlCol="0">
            <a:spAutoFit/>
          </a:bodyPr>
          <a:lstStyle>
            <a:defPPr>
              <a:defRPr lang="en-US">
                <a:uFillTx/>
              </a:defRPr>
            </a:defPPr>
            <a:lvl1pPr algn="r">
              <a:defRPr sz="12200" b="0" i="0">
                <a:solidFill>
                  <a:schemeClr val="bg2">
                    <a:lumMod val="40000"/>
                    <a:lumOff val="60000"/>
                  </a:schemeClr>
                </a:solidFill>
                <a:uFillTx/>
                <a:latin typeface="Arial"/>
                <a:ea typeface="+mj-ea"/>
                <a:cs typeface="+mj-cs"/>
              </a:defRPr>
            </a:lvl1pPr>
          </a:lstStyle>
          <a:p>
            <a:pPr lvl="0"/>
            <a:r>
              <a:rPr lang="en-US" dirty="0">
                <a:uFillTx/>
              </a:rPr>
              <a:t>“</a:t>
            </a:r>
          </a:p>
        </p:txBody>
      </p:sp>
      <p:sp>
        <p:nvSpPr>
          <p:cNvPr id="15" name="TextBox 14"/>
          <p:cNvSpPr txBox="1">
            <a:spLocks/>
          </p:cNvSpPr>
          <p:nvPr/>
        </p:nvSpPr>
        <p:spPr>
          <a:xfrm>
            <a:off x="9330490" y="2613787"/>
            <a:ext cx="801912" cy="1969770"/>
          </a:xfrm>
          <a:prstGeom prst="rect">
            <a:avLst/>
          </a:prstGeom>
          <a:noFill/>
        </p:spPr>
        <p:txBody>
          <a:bodyPr wrap="square" rtlCol="0">
            <a:spAutoFit/>
          </a:bodyPr>
          <a:lstStyle>
            <a:defPPr>
              <a:defRPr lang="en-US">
                <a:uFillTx/>
              </a:defRPr>
            </a:defPPr>
            <a:lvl1pPr algn="r">
              <a:defRPr sz="12200" b="0" i="0">
                <a:solidFill>
                  <a:schemeClr val="bg2">
                    <a:lumMod val="40000"/>
                    <a:lumOff val="60000"/>
                  </a:schemeClr>
                </a:solidFill>
                <a:uFillTx/>
                <a:latin typeface="Arial"/>
                <a:ea typeface="+mj-ea"/>
                <a:cs typeface="+mj-cs"/>
              </a:defRPr>
            </a:lvl1pPr>
          </a:lstStyle>
          <a:p>
            <a:pPr lvl="0"/>
            <a:r>
              <a:rPr lang="en-US" dirty="0">
                <a:uFillTx/>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uFillTx/>
              </a:defRPr>
            </a:lvl1pPr>
          </a:lstStyle>
          <a:p>
            <a:r>
              <a:rPr lang="en-US">
                <a:uFillTx/>
              </a:rPr>
              <a:t>Click to edit Master title style</a:t>
            </a:r>
            <a:endParaRPr lang="en-US" dirty="0">
              <a:uFillTx/>
            </a:endParaRP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uFillTx/>
              </a:defRPr>
            </a:lvl1pPr>
            <a:lvl2pPr marL="457200" indent="0">
              <a:buNone/>
              <a:defRPr sz="1800">
                <a:solidFill>
                  <a:schemeClr val="tx1">
                    <a:tint val="75000"/>
                  </a:schemeClr>
                </a:solidFill>
                <a:uFillTx/>
              </a:defRPr>
            </a:lvl2pPr>
            <a:lvl3pPr marL="914400" indent="0">
              <a:buNone/>
              <a:defRPr sz="1600">
                <a:solidFill>
                  <a:schemeClr val="tx1">
                    <a:tint val="75000"/>
                  </a:schemeClr>
                </a:solidFill>
                <a:uFillTx/>
              </a:defRPr>
            </a:lvl3pPr>
            <a:lvl4pPr marL="1371600" indent="0">
              <a:buNone/>
              <a:defRPr sz="1400">
                <a:solidFill>
                  <a:schemeClr val="tx1">
                    <a:tint val="75000"/>
                  </a:schemeClr>
                </a:solidFill>
                <a:uFillTx/>
              </a:defRPr>
            </a:lvl4pPr>
            <a:lvl5pPr marL="1828800" indent="0">
              <a:buNone/>
              <a:defRPr sz="1400">
                <a:solidFill>
                  <a:schemeClr val="tx1">
                    <a:tint val="75000"/>
                  </a:schemeClr>
                </a:solidFill>
                <a:uFillTx/>
              </a:defRPr>
            </a:lvl5pPr>
            <a:lvl6pPr marL="2286000" indent="0">
              <a:buNone/>
              <a:defRPr sz="1400">
                <a:solidFill>
                  <a:schemeClr val="tx1">
                    <a:tint val="75000"/>
                  </a:schemeClr>
                </a:solidFill>
                <a:uFillTx/>
              </a:defRPr>
            </a:lvl6pPr>
            <a:lvl7pPr marL="2743200" indent="0">
              <a:buNone/>
              <a:defRPr sz="1400">
                <a:solidFill>
                  <a:schemeClr val="tx1">
                    <a:tint val="75000"/>
                  </a:schemeClr>
                </a:solidFill>
                <a:uFillTx/>
              </a:defRPr>
            </a:lvl7pPr>
            <a:lvl8pPr marL="3200400" indent="0">
              <a:buNone/>
              <a:defRPr sz="1400">
                <a:solidFill>
                  <a:schemeClr val="tx1">
                    <a:tint val="75000"/>
                  </a:schemeClr>
                </a:solidFill>
                <a:uFillTx/>
              </a:defRPr>
            </a:lvl8pPr>
            <a:lvl9pPr marL="3657600" indent="0">
              <a:buNone/>
              <a:defRPr sz="1400">
                <a:solidFill>
                  <a:schemeClr val="tx1">
                    <a:tint val="75000"/>
                  </a:schemeClr>
                </a:solidFill>
                <a:uFillTx/>
              </a:defRPr>
            </a:lvl9pPr>
          </a:lstStyle>
          <a:p>
            <a:pPr lvl="0"/>
            <a:r>
              <a:rPr lang="en-US">
                <a:uFillTx/>
              </a:rPr>
              <a:t>Edit Master text styles</a:t>
            </a:r>
          </a:p>
        </p:txBody>
      </p:sp>
      <p:sp>
        <p:nvSpPr>
          <p:cNvPr id="4" name="Date Placeholder 3"/>
          <p:cNvSpPr>
            <a:spLocks noGrp="1"/>
          </p:cNvSpPr>
          <p:nvPr>
            <p:ph type="dt" sz="half" idx="10"/>
          </p:nvPr>
        </p:nvSpPr>
        <p:spPr/>
        <p:txBody>
          <a:bodyPr/>
          <a:lstStyle/>
          <a:p>
            <a:fld id="{22650185-D268-4702-8DC7-A3A3D9185167}" type="datetime1">
              <a:rPr lang="en-US" smtClean="0">
                <a:uFillTx/>
              </a:rPr>
              <a:t>9/10/20</a:t>
            </a:fld>
            <a:endParaRPr lang="en-US" dirty="0">
              <a:uFillTx/>
            </a:endParaRPr>
          </a:p>
        </p:txBody>
      </p:sp>
      <p:sp>
        <p:nvSpPr>
          <p:cNvPr id="5" name="Footer Placeholder 4"/>
          <p:cNvSpPr>
            <a:spLocks noGrp="1"/>
          </p:cNvSpPr>
          <p:nvPr>
            <p:ph type="ftr" sz="quarter" idx="11"/>
          </p:nvPr>
        </p:nvSpPr>
        <p:spPr/>
        <p:txBody>
          <a:bodyPr/>
          <a:lstStyle/>
          <a:p>
            <a:endParaRPr lang="en-US" dirty="0">
              <a:uFillTx/>
            </a:endParaRPr>
          </a:p>
        </p:txBody>
      </p:sp>
      <p:sp>
        <p:nvSpPr>
          <p:cNvPr id="6" name="Slide Number Placeholder 5"/>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uFillTx/>
              </a:defRPr>
            </a:lvl1pPr>
          </a:lstStyle>
          <a:p>
            <a:r>
              <a:rPr lang="en-US">
                <a:uFillTx/>
              </a:rPr>
              <a:t>Click to edit Master title style</a:t>
            </a:r>
            <a:endParaRPr lang="en-US" dirty="0">
              <a:uFillTx/>
            </a:endParaRP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uFillTx/>
              </a:defRPr>
            </a:lvl1pPr>
            <a:lvl2pPr marL="457200" indent="0">
              <a:buNone/>
              <a:defRPr sz="2000" b="1">
                <a:uFillTx/>
              </a:defRPr>
            </a:lvl2pPr>
            <a:lvl3pPr marL="914400" indent="0">
              <a:buNone/>
              <a:defRPr sz="1800" b="1">
                <a:uFillTx/>
              </a:defRPr>
            </a:lvl3pPr>
            <a:lvl4pPr marL="1371600" indent="0">
              <a:buNone/>
              <a:defRPr sz="1600" b="1">
                <a:uFillTx/>
              </a:defRPr>
            </a:lvl4pPr>
            <a:lvl5pPr marL="1828800" indent="0">
              <a:buNone/>
              <a:defRPr sz="1600" b="1">
                <a:uFillTx/>
              </a:defRPr>
            </a:lvl5pPr>
            <a:lvl6pPr marL="2286000" indent="0">
              <a:buNone/>
              <a:defRPr sz="1600" b="1">
                <a:uFillTx/>
              </a:defRPr>
            </a:lvl6pPr>
            <a:lvl7pPr marL="2743200" indent="0">
              <a:buNone/>
              <a:defRPr sz="1600" b="1">
                <a:uFillTx/>
              </a:defRPr>
            </a:lvl7pPr>
            <a:lvl8pPr marL="3200400" indent="0">
              <a:buNone/>
              <a:defRPr sz="1600" b="1">
                <a:uFillTx/>
              </a:defRPr>
            </a:lvl8pPr>
            <a:lvl9pPr marL="3657600" indent="0">
              <a:buNone/>
              <a:defRPr sz="1600" b="1">
                <a:uFillTx/>
              </a:defRPr>
            </a:lvl9pPr>
          </a:lstStyle>
          <a:p>
            <a:pPr lvl="0"/>
            <a:r>
              <a:rPr lang="en-US">
                <a:uFillTx/>
              </a:rPr>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uFillTx/>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lvl="0"/>
            <a:r>
              <a:rPr lang="en-US">
                <a:uFillTx/>
              </a:rPr>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uFillTx/>
              </a:defRPr>
            </a:lvl1pPr>
            <a:lvl2pPr marL="457200" indent="0">
              <a:buNone/>
              <a:defRPr sz="2000" b="1">
                <a:uFillTx/>
              </a:defRPr>
            </a:lvl2pPr>
            <a:lvl3pPr marL="914400" indent="0">
              <a:buNone/>
              <a:defRPr sz="1800" b="1">
                <a:uFillTx/>
              </a:defRPr>
            </a:lvl3pPr>
            <a:lvl4pPr marL="1371600" indent="0">
              <a:buNone/>
              <a:defRPr sz="1600" b="1">
                <a:uFillTx/>
              </a:defRPr>
            </a:lvl4pPr>
            <a:lvl5pPr marL="1828800" indent="0">
              <a:buNone/>
              <a:defRPr sz="1600" b="1">
                <a:uFillTx/>
              </a:defRPr>
            </a:lvl5pPr>
            <a:lvl6pPr marL="2286000" indent="0">
              <a:buNone/>
              <a:defRPr sz="1600" b="1">
                <a:uFillTx/>
              </a:defRPr>
            </a:lvl6pPr>
            <a:lvl7pPr marL="2743200" indent="0">
              <a:buNone/>
              <a:defRPr sz="1600" b="1">
                <a:uFillTx/>
              </a:defRPr>
            </a:lvl7pPr>
            <a:lvl8pPr marL="3200400" indent="0">
              <a:buNone/>
              <a:defRPr sz="1600" b="1">
                <a:uFillTx/>
              </a:defRPr>
            </a:lvl8pPr>
            <a:lvl9pPr marL="3657600" indent="0">
              <a:buNone/>
              <a:defRPr sz="1600" b="1">
                <a:uFillTx/>
              </a:defRPr>
            </a:lvl9pPr>
          </a:lstStyle>
          <a:p>
            <a:pPr lvl="0"/>
            <a:r>
              <a:rPr lang="en-US">
                <a:uFillTx/>
              </a:rPr>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uFillTx/>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lvl="0"/>
            <a:r>
              <a:rPr lang="en-US">
                <a:uFillTx/>
              </a:rPr>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uFillTx/>
              </a:defRPr>
            </a:lvl1pPr>
            <a:lvl2pPr marL="457200" indent="0">
              <a:buNone/>
              <a:defRPr sz="2000" b="1">
                <a:uFillTx/>
              </a:defRPr>
            </a:lvl2pPr>
            <a:lvl3pPr marL="914400" indent="0">
              <a:buNone/>
              <a:defRPr sz="1800" b="1">
                <a:uFillTx/>
              </a:defRPr>
            </a:lvl3pPr>
            <a:lvl4pPr marL="1371600" indent="0">
              <a:buNone/>
              <a:defRPr sz="1600" b="1">
                <a:uFillTx/>
              </a:defRPr>
            </a:lvl4pPr>
            <a:lvl5pPr marL="1828800" indent="0">
              <a:buNone/>
              <a:defRPr sz="1600" b="1">
                <a:uFillTx/>
              </a:defRPr>
            </a:lvl5pPr>
            <a:lvl6pPr marL="2286000" indent="0">
              <a:buNone/>
              <a:defRPr sz="1600" b="1">
                <a:uFillTx/>
              </a:defRPr>
            </a:lvl6pPr>
            <a:lvl7pPr marL="2743200" indent="0">
              <a:buNone/>
              <a:defRPr sz="1600" b="1">
                <a:uFillTx/>
              </a:defRPr>
            </a:lvl7pPr>
            <a:lvl8pPr marL="3200400" indent="0">
              <a:buNone/>
              <a:defRPr sz="1600" b="1">
                <a:uFillTx/>
              </a:defRPr>
            </a:lvl8pPr>
            <a:lvl9pPr marL="3657600" indent="0">
              <a:buNone/>
              <a:defRPr sz="1600" b="1">
                <a:uFillTx/>
              </a:defRPr>
            </a:lvl9pPr>
          </a:lstStyle>
          <a:p>
            <a:pPr lvl="0"/>
            <a:r>
              <a:rPr lang="en-US">
                <a:uFillTx/>
              </a:rPr>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uFillTx/>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lvl="0"/>
            <a:r>
              <a:rPr lang="en-US">
                <a:uFillTx/>
              </a:rPr>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A14A0CC-BE35-46EF-A1DA-B705497BBE45}" type="datetime1">
              <a:rPr lang="en-US" smtClean="0">
                <a:uFillTx/>
              </a:rPr>
              <a:t>9/10/20</a:t>
            </a:fld>
            <a:endParaRPr lang="en-US" dirty="0">
              <a:uFillTx/>
            </a:endParaRPr>
          </a:p>
        </p:txBody>
      </p:sp>
      <p:sp>
        <p:nvSpPr>
          <p:cNvPr id="4" name="Footer Placeholder 4"/>
          <p:cNvSpPr>
            <a:spLocks noGrp="1"/>
          </p:cNvSpPr>
          <p:nvPr>
            <p:ph type="ftr" sz="quarter" idx="11"/>
          </p:nvPr>
        </p:nvSpPr>
        <p:spPr/>
        <p:txBody>
          <a:bodyPr/>
          <a:lstStyle/>
          <a:p>
            <a:endParaRPr lang="en-US" dirty="0">
              <a:uFillTx/>
            </a:endParaRPr>
          </a:p>
        </p:txBody>
      </p:sp>
      <p:sp>
        <p:nvSpPr>
          <p:cNvPr id="6" name="Slide Number Placeholder 5"/>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uFillTx/>
              </a:defRPr>
            </a:lvl1pPr>
          </a:lstStyle>
          <a:p>
            <a:r>
              <a:rPr lang="en-US">
                <a:uFillTx/>
              </a:rPr>
              <a:t>Click to edit Master title style</a:t>
            </a:r>
            <a:endParaRPr lang="en-US" dirty="0">
              <a:uFillTx/>
            </a:endParaRP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uFillTx/>
              </a:defRPr>
            </a:lvl1pPr>
            <a:lvl2pPr marL="457200" indent="0">
              <a:buNone/>
              <a:defRPr sz="2000" b="1">
                <a:uFillTx/>
              </a:defRPr>
            </a:lvl2pPr>
            <a:lvl3pPr marL="914400" indent="0">
              <a:buNone/>
              <a:defRPr sz="1800" b="1">
                <a:uFillTx/>
              </a:defRPr>
            </a:lvl3pPr>
            <a:lvl4pPr marL="1371600" indent="0">
              <a:buNone/>
              <a:defRPr sz="1600" b="1">
                <a:uFillTx/>
              </a:defRPr>
            </a:lvl4pPr>
            <a:lvl5pPr marL="1828800" indent="0">
              <a:buNone/>
              <a:defRPr sz="1600" b="1">
                <a:uFillTx/>
              </a:defRPr>
            </a:lvl5pPr>
            <a:lvl6pPr marL="2286000" indent="0">
              <a:buNone/>
              <a:defRPr sz="1600" b="1">
                <a:uFillTx/>
              </a:defRPr>
            </a:lvl6pPr>
            <a:lvl7pPr marL="2743200" indent="0">
              <a:buNone/>
              <a:defRPr sz="1600" b="1">
                <a:uFillTx/>
              </a:defRPr>
            </a:lvl7pPr>
            <a:lvl8pPr marL="3200400" indent="0">
              <a:buNone/>
              <a:defRPr sz="1600" b="1">
                <a:uFillTx/>
              </a:defRPr>
            </a:lvl8pPr>
            <a:lvl9pPr marL="3657600" indent="0">
              <a:buNone/>
              <a:defRPr sz="1600" b="1">
                <a:uFillTx/>
              </a:defRPr>
            </a:lvl9pPr>
          </a:lstStyle>
          <a:p>
            <a:pPr lvl="0"/>
            <a:r>
              <a:rPr lang="en-US">
                <a:uFillTx/>
              </a:rPr>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uFillTx/>
              </a:defRPr>
            </a:lvl1pPr>
            <a:lvl2pPr marL="457200" indent="0">
              <a:buNone/>
              <a:defRPr sz="1600">
                <a:uFillTx/>
              </a:defRPr>
            </a:lvl2pPr>
            <a:lvl3pPr marL="914400" indent="0">
              <a:buNone/>
              <a:defRPr sz="1600">
                <a:uFillTx/>
              </a:defRPr>
            </a:lvl3pPr>
            <a:lvl4pPr marL="1371600" indent="0">
              <a:buNone/>
              <a:defRPr sz="1600">
                <a:uFillTx/>
              </a:defRPr>
            </a:lvl4pPr>
            <a:lvl5pPr marL="1828800" indent="0">
              <a:buNone/>
              <a:defRPr sz="1600">
                <a:uFillTx/>
              </a:defRPr>
            </a:lvl5pPr>
            <a:lvl6pPr marL="2286000" indent="0">
              <a:buNone/>
              <a:defRPr sz="1600">
                <a:uFillTx/>
              </a:defRPr>
            </a:lvl6pPr>
            <a:lvl7pPr marL="2743200" indent="0">
              <a:buNone/>
              <a:defRPr sz="1600">
                <a:uFillTx/>
              </a:defRPr>
            </a:lvl7pPr>
            <a:lvl8pPr marL="3200400" indent="0">
              <a:buNone/>
              <a:defRPr sz="1600">
                <a:uFillTx/>
              </a:defRPr>
            </a:lvl8pPr>
            <a:lvl9pPr marL="3657600" indent="0">
              <a:buNone/>
              <a:defRPr sz="1600">
                <a:uFillTx/>
              </a:defRPr>
            </a:lvl9pPr>
          </a:lstStyle>
          <a:p>
            <a:r>
              <a:rPr lang="en-US">
                <a:uFillTx/>
              </a:rPr>
              <a:t>Click icon to add picture</a:t>
            </a:r>
            <a:endParaRPr lang="en-US" dirty="0">
              <a:uFillTx/>
            </a:endParaRP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uFillTx/>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lvl="0"/>
            <a:r>
              <a:rPr lang="en-US">
                <a:uFillTx/>
              </a:rPr>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uFillTx/>
              </a:defRPr>
            </a:lvl1pPr>
            <a:lvl2pPr marL="457200" indent="0">
              <a:buNone/>
              <a:defRPr sz="2000" b="1">
                <a:uFillTx/>
              </a:defRPr>
            </a:lvl2pPr>
            <a:lvl3pPr marL="914400" indent="0">
              <a:buNone/>
              <a:defRPr sz="1800" b="1">
                <a:uFillTx/>
              </a:defRPr>
            </a:lvl3pPr>
            <a:lvl4pPr marL="1371600" indent="0">
              <a:buNone/>
              <a:defRPr sz="1600" b="1">
                <a:uFillTx/>
              </a:defRPr>
            </a:lvl4pPr>
            <a:lvl5pPr marL="1828800" indent="0">
              <a:buNone/>
              <a:defRPr sz="1600" b="1">
                <a:uFillTx/>
              </a:defRPr>
            </a:lvl5pPr>
            <a:lvl6pPr marL="2286000" indent="0">
              <a:buNone/>
              <a:defRPr sz="1600" b="1">
                <a:uFillTx/>
              </a:defRPr>
            </a:lvl6pPr>
            <a:lvl7pPr marL="2743200" indent="0">
              <a:buNone/>
              <a:defRPr sz="1600" b="1">
                <a:uFillTx/>
              </a:defRPr>
            </a:lvl7pPr>
            <a:lvl8pPr marL="3200400" indent="0">
              <a:buNone/>
              <a:defRPr sz="1600" b="1">
                <a:uFillTx/>
              </a:defRPr>
            </a:lvl8pPr>
            <a:lvl9pPr marL="3657600" indent="0">
              <a:buNone/>
              <a:defRPr sz="1600" b="1">
                <a:uFillTx/>
              </a:defRPr>
            </a:lvl9pPr>
          </a:lstStyle>
          <a:p>
            <a:pPr lvl="0"/>
            <a:r>
              <a:rPr lang="en-US">
                <a:uFillTx/>
              </a:rPr>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uFillTx/>
              </a:defRPr>
            </a:lvl1pPr>
            <a:lvl2pPr marL="457200" indent="0">
              <a:buNone/>
              <a:defRPr sz="1600">
                <a:uFillTx/>
              </a:defRPr>
            </a:lvl2pPr>
            <a:lvl3pPr marL="914400" indent="0">
              <a:buNone/>
              <a:defRPr sz="1600">
                <a:uFillTx/>
              </a:defRPr>
            </a:lvl3pPr>
            <a:lvl4pPr marL="1371600" indent="0">
              <a:buNone/>
              <a:defRPr sz="1600">
                <a:uFillTx/>
              </a:defRPr>
            </a:lvl4pPr>
            <a:lvl5pPr marL="1828800" indent="0">
              <a:buNone/>
              <a:defRPr sz="1600">
                <a:uFillTx/>
              </a:defRPr>
            </a:lvl5pPr>
            <a:lvl6pPr marL="2286000" indent="0">
              <a:buNone/>
              <a:defRPr sz="1600">
                <a:uFillTx/>
              </a:defRPr>
            </a:lvl6pPr>
            <a:lvl7pPr marL="2743200" indent="0">
              <a:buNone/>
              <a:defRPr sz="1600">
                <a:uFillTx/>
              </a:defRPr>
            </a:lvl7pPr>
            <a:lvl8pPr marL="3200400" indent="0">
              <a:buNone/>
              <a:defRPr sz="1600">
                <a:uFillTx/>
              </a:defRPr>
            </a:lvl8pPr>
            <a:lvl9pPr marL="3657600" indent="0">
              <a:buNone/>
              <a:defRPr sz="1600">
                <a:uFillTx/>
              </a:defRPr>
            </a:lvl9pPr>
          </a:lstStyle>
          <a:p>
            <a:r>
              <a:rPr lang="en-US">
                <a:uFillTx/>
              </a:rPr>
              <a:t>Click icon to add picture</a:t>
            </a:r>
            <a:endParaRPr lang="en-US" dirty="0">
              <a:uFillTx/>
            </a:endParaRP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uFillTx/>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lvl="0"/>
            <a:r>
              <a:rPr lang="en-US">
                <a:uFillTx/>
              </a:rPr>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uFillTx/>
              </a:defRPr>
            </a:lvl1pPr>
            <a:lvl2pPr marL="457200" indent="0">
              <a:buNone/>
              <a:defRPr sz="2000" b="1">
                <a:uFillTx/>
              </a:defRPr>
            </a:lvl2pPr>
            <a:lvl3pPr marL="914400" indent="0">
              <a:buNone/>
              <a:defRPr sz="1800" b="1">
                <a:uFillTx/>
              </a:defRPr>
            </a:lvl3pPr>
            <a:lvl4pPr marL="1371600" indent="0">
              <a:buNone/>
              <a:defRPr sz="1600" b="1">
                <a:uFillTx/>
              </a:defRPr>
            </a:lvl4pPr>
            <a:lvl5pPr marL="1828800" indent="0">
              <a:buNone/>
              <a:defRPr sz="1600" b="1">
                <a:uFillTx/>
              </a:defRPr>
            </a:lvl5pPr>
            <a:lvl6pPr marL="2286000" indent="0">
              <a:buNone/>
              <a:defRPr sz="1600" b="1">
                <a:uFillTx/>
              </a:defRPr>
            </a:lvl6pPr>
            <a:lvl7pPr marL="2743200" indent="0">
              <a:buNone/>
              <a:defRPr sz="1600" b="1">
                <a:uFillTx/>
              </a:defRPr>
            </a:lvl7pPr>
            <a:lvl8pPr marL="3200400" indent="0">
              <a:buNone/>
              <a:defRPr sz="1600" b="1">
                <a:uFillTx/>
              </a:defRPr>
            </a:lvl8pPr>
            <a:lvl9pPr marL="3657600" indent="0">
              <a:buNone/>
              <a:defRPr sz="1600" b="1">
                <a:uFillTx/>
              </a:defRPr>
            </a:lvl9pPr>
          </a:lstStyle>
          <a:p>
            <a:pPr lvl="0"/>
            <a:r>
              <a:rPr lang="en-US">
                <a:uFillTx/>
              </a:rPr>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uFillTx/>
              </a:defRPr>
            </a:lvl1pPr>
            <a:lvl2pPr marL="457200" indent="0">
              <a:buNone/>
              <a:defRPr sz="1600">
                <a:uFillTx/>
              </a:defRPr>
            </a:lvl2pPr>
            <a:lvl3pPr marL="914400" indent="0">
              <a:buNone/>
              <a:defRPr sz="1600">
                <a:uFillTx/>
              </a:defRPr>
            </a:lvl3pPr>
            <a:lvl4pPr marL="1371600" indent="0">
              <a:buNone/>
              <a:defRPr sz="1600">
                <a:uFillTx/>
              </a:defRPr>
            </a:lvl4pPr>
            <a:lvl5pPr marL="1828800" indent="0">
              <a:buNone/>
              <a:defRPr sz="1600">
                <a:uFillTx/>
              </a:defRPr>
            </a:lvl5pPr>
            <a:lvl6pPr marL="2286000" indent="0">
              <a:buNone/>
              <a:defRPr sz="1600">
                <a:uFillTx/>
              </a:defRPr>
            </a:lvl6pPr>
            <a:lvl7pPr marL="2743200" indent="0">
              <a:buNone/>
              <a:defRPr sz="1600">
                <a:uFillTx/>
              </a:defRPr>
            </a:lvl7pPr>
            <a:lvl8pPr marL="3200400" indent="0">
              <a:buNone/>
              <a:defRPr sz="1600">
                <a:uFillTx/>
              </a:defRPr>
            </a:lvl8pPr>
            <a:lvl9pPr marL="3657600" indent="0">
              <a:buNone/>
              <a:defRPr sz="1600">
                <a:uFillTx/>
              </a:defRPr>
            </a:lvl9pPr>
          </a:lstStyle>
          <a:p>
            <a:r>
              <a:rPr lang="en-US">
                <a:uFillTx/>
              </a:rPr>
              <a:t>Click icon to add picture</a:t>
            </a:r>
            <a:endParaRPr lang="en-US" dirty="0">
              <a:uFillTx/>
            </a:endParaRP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uFillTx/>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lvl="0"/>
            <a:r>
              <a:rPr lang="en-US">
                <a:uFillTx/>
              </a:rPr>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B3C2A22-B047-472F-BE1B-8648469F1EA9}" type="datetime1">
              <a:rPr lang="en-US" smtClean="0">
                <a:uFillTx/>
              </a:rPr>
              <a:t>9/10/20</a:t>
            </a:fld>
            <a:endParaRPr lang="en-US" dirty="0">
              <a:uFillTx/>
            </a:endParaRPr>
          </a:p>
        </p:txBody>
      </p:sp>
      <p:sp>
        <p:nvSpPr>
          <p:cNvPr id="4" name="Footer Placeholder 4"/>
          <p:cNvSpPr>
            <a:spLocks noGrp="1"/>
          </p:cNvSpPr>
          <p:nvPr>
            <p:ph type="ftr" sz="quarter" idx="11"/>
          </p:nvPr>
        </p:nvSpPr>
        <p:spPr/>
        <p:txBody>
          <a:bodyPr/>
          <a:lstStyle/>
          <a:p>
            <a:endParaRPr lang="en-US" dirty="0">
              <a:uFillTx/>
            </a:endParaRPr>
          </a:p>
        </p:txBody>
      </p:sp>
      <p:sp>
        <p:nvSpPr>
          <p:cNvPr id="6" name="Slide Number Placeholder 5"/>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endParaRPr lang="en-US" dirty="0">
              <a:uFillTx/>
            </a:endParaRPr>
          </a:p>
        </p:txBody>
      </p:sp>
      <p:sp>
        <p:nvSpPr>
          <p:cNvPr id="3" name="Vertical Text Placeholder 2"/>
          <p:cNvSpPr>
            <a:spLocks noGrp="1"/>
          </p:cNvSpPr>
          <p:nvPr>
            <p:ph type="body" orient="vert" idx="1"/>
          </p:nvPr>
        </p:nvSpPr>
        <p:spPr/>
        <p:txBody>
          <a:bodyPr vert="eaVert" anchor="t" anchorCtr="0"/>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p>
            <a:fld id="{8D44E838-D3C2-4DB1-AAB5-F1B495E3BDEF}" type="datetime1">
              <a:rPr lang="en-US" smtClean="0">
                <a:uFillTx/>
              </a:rPr>
              <a:t>9/10/20</a:t>
            </a:fld>
            <a:endParaRPr lang="en-US" dirty="0">
              <a:uFillTx/>
            </a:endParaRPr>
          </a:p>
        </p:txBody>
      </p:sp>
      <p:sp>
        <p:nvSpPr>
          <p:cNvPr id="5" name="Footer Placeholder 4"/>
          <p:cNvSpPr>
            <a:spLocks noGrp="1"/>
          </p:cNvSpPr>
          <p:nvPr>
            <p:ph type="ftr" sz="quarter" idx="11"/>
          </p:nvPr>
        </p:nvSpPr>
        <p:spPr/>
        <p:txBody>
          <a:bodyPr/>
          <a:lstStyle/>
          <a:p>
            <a:endParaRPr lang="en-US" dirty="0">
              <a:uFillTx/>
            </a:endParaRPr>
          </a:p>
        </p:txBody>
      </p:sp>
      <p:sp>
        <p:nvSpPr>
          <p:cNvPr id="6" name="Slide Number Placeholder 5"/>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uFillTx/>
              </a:rPr>
              <a:t>Click to edit Master title style</a:t>
            </a:r>
            <a:endParaRPr lang="en-US" dirty="0">
              <a:uFillTx/>
            </a:endParaRP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10"/>
          </p:nvPr>
        </p:nvSpPr>
        <p:spPr/>
        <p:txBody>
          <a:bodyPr/>
          <a:lstStyle/>
          <a:p>
            <a:fld id="{40B4F030-F6C6-4EC4-8D1C-AFCD501D3972}" type="datetime1">
              <a:rPr lang="en-US" smtClean="0">
                <a:uFillTx/>
              </a:rPr>
              <a:t>9/10/20</a:t>
            </a:fld>
            <a:endParaRPr lang="en-US" dirty="0">
              <a:uFillTx/>
            </a:endParaRPr>
          </a:p>
        </p:txBody>
      </p:sp>
      <p:sp>
        <p:nvSpPr>
          <p:cNvPr id="5" name="Footer Placeholder 4"/>
          <p:cNvSpPr>
            <a:spLocks noGrp="1"/>
          </p:cNvSpPr>
          <p:nvPr>
            <p:ph type="ftr" sz="quarter" idx="11"/>
          </p:nvPr>
        </p:nvSpPr>
        <p:spPr/>
        <p:txBody>
          <a:bodyPr/>
          <a:lstStyle/>
          <a:p>
            <a:endParaRPr lang="en-US" dirty="0">
              <a:uFillTx/>
            </a:endParaRPr>
          </a:p>
        </p:txBody>
      </p:sp>
      <p:sp>
        <p:nvSpPr>
          <p:cNvPr id="6" name="Slide Number Placeholder 5"/>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endParaRPr lang="en-US" dirty="0">
              <a:uFillTx/>
            </a:endParaRPr>
          </a:p>
        </p:txBody>
      </p:sp>
      <p:sp>
        <p:nvSpPr>
          <p:cNvPr id="3" name="Content Placeholder 2"/>
          <p:cNvSpPr>
            <a:spLocks noGrp="1"/>
          </p:cNvSpPr>
          <p:nvPr>
            <p:ph idx="1"/>
          </p:nvPr>
        </p:nvSpPr>
        <p:spPr/>
        <p:txBody>
          <a:body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7" name="Date Placeholder 3"/>
          <p:cNvSpPr>
            <a:spLocks noGrp="1"/>
          </p:cNvSpPr>
          <p:nvPr>
            <p:ph type="dt" sz="half" idx="10"/>
          </p:nvPr>
        </p:nvSpPr>
        <p:spPr/>
        <p:txBody>
          <a:bodyPr/>
          <a:lstStyle/>
          <a:p>
            <a:fld id="{E5476CEE-9156-4328-B243-71BFB171C407}" type="datetime1">
              <a:rPr lang="en-US" smtClean="0">
                <a:uFillTx/>
              </a:rPr>
              <a:t>9/10/20</a:t>
            </a:fld>
            <a:endParaRPr lang="en-US" dirty="0">
              <a:uFillTx/>
            </a:endParaRPr>
          </a:p>
        </p:txBody>
      </p:sp>
      <p:sp>
        <p:nvSpPr>
          <p:cNvPr id="5" name="Footer Placeholder 4"/>
          <p:cNvSpPr>
            <a:spLocks noGrp="1"/>
          </p:cNvSpPr>
          <p:nvPr>
            <p:ph type="ftr" sz="quarter" idx="11"/>
          </p:nvPr>
        </p:nvSpPr>
        <p:spPr/>
        <p:txBody>
          <a:bodyPr/>
          <a:lstStyle/>
          <a:p>
            <a:endParaRPr lang="en-US" dirty="0">
              <a:uFillTx/>
            </a:endParaRPr>
          </a:p>
        </p:txBody>
      </p:sp>
      <p:sp>
        <p:nvSpPr>
          <p:cNvPr id="6" name="Slide Number Placeholder 5"/>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uFillTx/>
              </a:defRPr>
            </a:lvl1pPr>
          </a:lstStyle>
          <a:p>
            <a:r>
              <a:rPr lang="en-US">
                <a:uFillTx/>
              </a:rPr>
              <a:t>Click to edit Master title style</a:t>
            </a:r>
            <a:endParaRPr lang="en-US" dirty="0">
              <a:uFillTx/>
            </a:endParaRP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uFillTx/>
              </a:defRPr>
            </a:lvl1pPr>
            <a:lvl2pPr marL="457200" indent="0">
              <a:buNone/>
              <a:defRPr sz="1800">
                <a:solidFill>
                  <a:schemeClr val="tx1">
                    <a:tint val="75000"/>
                  </a:schemeClr>
                </a:solidFill>
                <a:uFillTx/>
              </a:defRPr>
            </a:lvl2pPr>
            <a:lvl3pPr marL="914400" indent="0">
              <a:buNone/>
              <a:defRPr sz="1600">
                <a:solidFill>
                  <a:schemeClr val="tx1">
                    <a:tint val="75000"/>
                  </a:schemeClr>
                </a:solidFill>
                <a:uFillTx/>
              </a:defRPr>
            </a:lvl3pPr>
            <a:lvl4pPr marL="1371600" indent="0">
              <a:buNone/>
              <a:defRPr sz="1400">
                <a:solidFill>
                  <a:schemeClr val="tx1">
                    <a:tint val="75000"/>
                  </a:schemeClr>
                </a:solidFill>
                <a:uFillTx/>
              </a:defRPr>
            </a:lvl4pPr>
            <a:lvl5pPr marL="1828800" indent="0">
              <a:buNone/>
              <a:defRPr sz="1400">
                <a:solidFill>
                  <a:schemeClr val="tx1">
                    <a:tint val="75000"/>
                  </a:schemeClr>
                </a:solidFill>
                <a:uFillTx/>
              </a:defRPr>
            </a:lvl5pPr>
            <a:lvl6pPr marL="2286000" indent="0">
              <a:buNone/>
              <a:defRPr sz="1400">
                <a:solidFill>
                  <a:schemeClr val="tx1">
                    <a:tint val="75000"/>
                  </a:schemeClr>
                </a:solidFill>
                <a:uFillTx/>
              </a:defRPr>
            </a:lvl6pPr>
            <a:lvl7pPr marL="2743200" indent="0">
              <a:buNone/>
              <a:defRPr sz="1400">
                <a:solidFill>
                  <a:schemeClr val="tx1">
                    <a:tint val="75000"/>
                  </a:schemeClr>
                </a:solidFill>
                <a:uFillTx/>
              </a:defRPr>
            </a:lvl7pPr>
            <a:lvl8pPr marL="3200400" indent="0">
              <a:buNone/>
              <a:defRPr sz="1400">
                <a:solidFill>
                  <a:schemeClr val="tx1">
                    <a:tint val="75000"/>
                  </a:schemeClr>
                </a:solidFill>
                <a:uFillTx/>
              </a:defRPr>
            </a:lvl8pPr>
            <a:lvl9pPr marL="3657600" indent="0">
              <a:buNone/>
              <a:defRPr sz="1400">
                <a:solidFill>
                  <a:schemeClr val="tx1">
                    <a:tint val="75000"/>
                  </a:schemeClr>
                </a:solidFill>
                <a:uFillTx/>
              </a:defRPr>
            </a:lvl9pPr>
          </a:lstStyle>
          <a:p>
            <a:pPr lvl="0"/>
            <a:r>
              <a:rPr lang="en-US">
                <a:uFillTx/>
              </a:rPr>
              <a:t>Edit Master text styles</a:t>
            </a:r>
          </a:p>
        </p:txBody>
      </p:sp>
      <p:sp>
        <p:nvSpPr>
          <p:cNvPr id="4" name="Date Placeholder 3"/>
          <p:cNvSpPr>
            <a:spLocks noGrp="1"/>
          </p:cNvSpPr>
          <p:nvPr>
            <p:ph type="dt" sz="half" idx="10"/>
          </p:nvPr>
        </p:nvSpPr>
        <p:spPr/>
        <p:txBody>
          <a:bodyPr/>
          <a:lstStyle/>
          <a:p>
            <a:fld id="{BA0D6C73-154E-4680-A1F0-A4FD42ECECFB}" type="datetime1">
              <a:rPr lang="en-US" smtClean="0">
                <a:uFillTx/>
              </a:rPr>
              <a:t>9/10/20</a:t>
            </a:fld>
            <a:endParaRPr lang="en-US" dirty="0">
              <a:uFillTx/>
            </a:endParaRPr>
          </a:p>
        </p:txBody>
      </p:sp>
      <p:sp>
        <p:nvSpPr>
          <p:cNvPr id="5" name="Footer Placeholder 4"/>
          <p:cNvSpPr>
            <a:spLocks noGrp="1"/>
          </p:cNvSpPr>
          <p:nvPr>
            <p:ph type="ftr" sz="quarter" idx="11"/>
          </p:nvPr>
        </p:nvSpPr>
        <p:spPr/>
        <p:txBody>
          <a:bodyPr/>
          <a:lstStyle/>
          <a:p>
            <a:endParaRPr lang="en-US" dirty="0">
              <a:uFillTx/>
            </a:endParaRPr>
          </a:p>
        </p:txBody>
      </p:sp>
      <p:sp>
        <p:nvSpPr>
          <p:cNvPr id="6" name="Slide Number Placeholder 5"/>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endParaRPr lang="en-US" dirty="0">
              <a:uFillTx/>
            </a:endParaRP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uFillTx/>
              </a:defRPr>
            </a:lvl1pPr>
            <a:lvl2pPr>
              <a:defRPr sz="1600">
                <a:uFillTx/>
              </a:defRPr>
            </a:lvl2pPr>
            <a:lvl3pPr>
              <a:defRPr sz="1400">
                <a:uFillTx/>
              </a:defRPr>
            </a:lvl3pPr>
            <a:lvl4pPr>
              <a:defRPr sz="1200">
                <a:uFillTx/>
              </a:defRPr>
            </a:lvl4pPr>
            <a:lvl5pPr>
              <a:defRPr sz="1200">
                <a:uFillTx/>
              </a:defRPr>
            </a:lvl5pPr>
            <a:lvl6pPr>
              <a:defRPr sz="1200">
                <a:uFillTx/>
              </a:defRPr>
            </a:lvl6pPr>
            <a:lvl7pPr>
              <a:defRPr sz="1200">
                <a:uFillTx/>
              </a:defRPr>
            </a:lvl7pPr>
            <a:lvl8pPr>
              <a:defRPr sz="1200">
                <a:uFillTx/>
              </a:defRPr>
            </a:lvl8pPr>
            <a:lvl9pPr>
              <a:defRPr sz="1200">
                <a:uFillTx/>
              </a:defRPr>
            </a:lvl9p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uFillTx/>
              </a:defRPr>
            </a:lvl1pPr>
            <a:lvl2pPr>
              <a:defRPr sz="1600">
                <a:uFillTx/>
              </a:defRPr>
            </a:lvl2pPr>
            <a:lvl3pPr>
              <a:defRPr sz="1400">
                <a:uFillTx/>
              </a:defRPr>
            </a:lvl3pPr>
            <a:lvl4pPr>
              <a:defRPr sz="1200">
                <a:uFillTx/>
              </a:defRPr>
            </a:lvl4pPr>
            <a:lvl5pPr>
              <a:defRPr sz="1200">
                <a:uFillTx/>
              </a:defRPr>
            </a:lvl5pPr>
            <a:lvl6pPr>
              <a:defRPr sz="1200">
                <a:uFillTx/>
              </a:defRPr>
            </a:lvl6pPr>
            <a:lvl7pPr>
              <a:defRPr sz="1200">
                <a:uFillTx/>
              </a:defRPr>
            </a:lvl7pPr>
            <a:lvl8pPr>
              <a:defRPr sz="1200">
                <a:uFillTx/>
              </a:defRPr>
            </a:lvl8pPr>
            <a:lvl9pPr>
              <a:defRPr sz="1200">
                <a:uFillTx/>
              </a:defRPr>
            </a:lvl9p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5" name="Date Placeholder 4"/>
          <p:cNvSpPr>
            <a:spLocks noGrp="1"/>
          </p:cNvSpPr>
          <p:nvPr>
            <p:ph type="dt" sz="half" idx="10"/>
          </p:nvPr>
        </p:nvSpPr>
        <p:spPr/>
        <p:txBody>
          <a:bodyPr/>
          <a:lstStyle/>
          <a:p>
            <a:fld id="{6285E47C-D55E-4B1B-AB93-D75D6DF51E72}" type="datetime1">
              <a:rPr lang="en-US" smtClean="0">
                <a:uFillTx/>
              </a:rPr>
              <a:t>9/10/20</a:t>
            </a:fld>
            <a:endParaRPr lang="en-US" dirty="0">
              <a:uFillTx/>
            </a:endParaRPr>
          </a:p>
        </p:txBody>
      </p:sp>
      <p:sp>
        <p:nvSpPr>
          <p:cNvPr id="6" name="Footer Placeholder 5"/>
          <p:cNvSpPr>
            <a:spLocks noGrp="1"/>
          </p:cNvSpPr>
          <p:nvPr>
            <p:ph type="ftr" sz="quarter" idx="11"/>
          </p:nvPr>
        </p:nvSpPr>
        <p:spPr/>
        <p:txBody>
          <a:bodyPr/>
          <a:lstStyle/>
          <a:p>
            <a:endParaRPr lang="en-US" dirty="0">
              <a:uFillTx/>
            </a:endParaRPr>
          </a:p>
        </p:txBody>
      </p:sp>
      <p:sp>
        <p:nvSpPr>
          <p:cNvPr id="7" name="Slide Number Placeholder 6"/>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uFillTx/>
              </a:defRPr>
            </a:lvl1pPr>
          </a:lstStyle>
          <a:p>
            <a:r>
              <a:rPr lang="en-US">
                <a:uFillTx/>
              </a:rPr>
              <a:t>Click to edit Master title style</a:t>
            </a:r>
            <a:endParaRPr lang="en-US" dirty="0">
              <a:uFillTx/>
            </a:endParaRP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uFillTx/>
              </a:defRPr>
            </a:lvl1pPr>
            <a:lvl2pPr marL="457200" indent="0">
              <a:buNone/>
              <a:defRPr sz="2000" b="1">
                <a:uFillTx/>
              </a:defRPr>
            </a:lvl2pPr>
            <a:lvl3pPr marL="914400" indent="0">
              <a:buNone/>
              <a:defRPr sz="1800" b="1">
                <a:uFillTx/>
              </a:defRPr>
            </a:lvl3pPr>
            <a:lvl4pPr marL="1371600" indent="0">
              <a:buNone/>
              <a:defRPr sz="1600" b="1">
                <a:uFillTx/>
              </a:defRPr>
            </a:lvl4pPr>
            <a:lvl5pPr marL="1828800" indent="0">
              <a:buNone/>
              <a:defRPr sz="1600" b="1">
                <a:uFillTx/>
              </a:defRPr>
            </a:lvl5pPr>
            <a:lvl6pPr marL="2286000" indent="0">
              <a:buNone/>
              <a:defRPr sz="1600" b="1">
                <a:uFillTx/>
              </a:defRPr>
            </a:lvl6pPr>
            <a:lvl7pPr marL="2743200" indent="0">
              <a:buNone/>
              <a:defRPr sz="1600" b="1">
                <a:uFillTx/>
              </a:defRPr>
            </a:lvl7pPr>
            <a:lvl8pPr marL="3200400" indent="0">
              <a:buNone/>
              <a:defRPr sz="1600" b="1">
                <a:uFillTx/>
              </a:defRPr>
            </a:lvl8pPr>
            <a:lvl9pPr marL="3657600" indent="0">
              <a:buNone/>
              <a:defRPr sz="1600" b="1">
                <a:uFillTx/>
              </a:defRPr>
            </a:lvl9pPr>
          </a:lstStyle>
          <a:p>
            <a:pPr lvl="0"/>
            <a:r>
              <a:rPr lang="en-US">
                <a:uFillTx/>
              </a:rPr>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uFillTx/>
              </a:defRPr>
            </a:lvl1pPr>
            <a:lvl2pPr>
              <a:defRPr sz="1600">
                <a:uFillTx/>
              </a:defRPr>
            </a:lvl2pPr>
            <a:lvl3pPr>
              <a:defRPr sz="1400">
                <a:uFillTx/>
              </a:defRPr>
            </a:lvl3pPr>
            <a:lvl4pPr>
              <a:defRPr sz="1200">
                <a:uFillTx/>
              </a:defRPr>
            </a:lvl4pPr>
            <a:lvl5pPr>
              <a:defRPr sz="1200">
                <a:uFillTx/>
              </a:defRPr>
            </a:lvl5pPr>
            <a:lvl6pPr>
              <a:defRPr sz="1200">
                <a:uFillTx/>
              </a:defRPr>
            </a:lvl6pPr>
            <a:lvl7pPr>
              <a:defRPr sz="1200">
                <a:uFillTx/>
              </a:defRPr>
            </a:lvl7pPr>
            <a:lvl8pPr>
              <a:defRPr sz="1200">
                <a:uFillTx/>
              </a:defRPr>
            </a:lvl8pPr>
            <a:lvl9pPr>
              <a:defRPr sz="1200">
                <a:uFillTx/>
              </a:defRPr>
            </a:lvl9p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uFillTx/>
              </a:defRPr>
            </a:lvl1pPr>
            <a:lvl2pPr marL="457200" indent="0">
              <a:buNone/>
              <a:defRPr sz="2000" b="1">
                <a:uFillTx/>
              </a:defRPr>
            </a:lvl2pPr>
            <a:lvl3pPr marL="914400" indent="0">
              <a:buNone/>
              <a:defRPr sz="1800" b="1">
                <a:uFillTx/>
              </a:defRPr>
            </a:lvl3pPr>
            <a:lvl4pPr marL="1371600" indent="0">
              <a:buNone/>
              <a:defRPr sz="1600" b="1">
                <a:uFillTx/>
              </a:defRPr>
            </a:lvl4pPr>
            <a:lvl5pPr marL="1828800" indent="0">
              <a:buNone/>
              <a:defRPr sz="1600" b="1">
                <a:uFillTx/>
              </a:defRPr>
            </a:lvl5pPr>
            <a:lvl6pPr marL="2286000" indent="0">
              <a:buNone/>
              <a:defRPr sz="1600" b="1">
                <a:uFillTx/>
              </a:defRPr>
            </a:lvl6pPr>
            <a:lvl7pPr marL="2743200" indent="0">
              <a:buNone/>
              <a:defRPr sz="1600" b="1">
                <a:uFillTx/>
              </a:defRPr>
            </a:lvl7pPr>
            <a:lvl8pPr marL="3200400" indent="0">
              <a:buNone/>
              <a:defRPr sz="1600" b="1">
                <a:uFillTx/>
              </a:defRPr>
            </a:lvl8pPr>
            <a:lvl9pPr marL="3657600" indent="0">
              <a:buNone/>
              <a:defRPr sz="1600" b="1">
                <a:uFillTx/>
              </a:defRPr>
            </a:lvl9pPr>
          </a:lstStyle>
          <a:p>
            <a:pPr lvl="0"/>
            <a:r>
              <a:rPr lang="en-US">
                <a:uFillTx/>
              </a:rPr>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uFillTx/>
              </a:defRPr>
            </a:lvl1pPr>
            <a:lvl2pPr>
              <a:defRPr sz="1600">
                <a:uFillTx/>
              </a:defRPr>
            </a:lvl2pPr>
            <a:lvl3pPr>
              <a:defRPr sz="1400">
                <a:uFillTx/>
              </a:defRPr>
            </a:lvl3pPr>
            <a:lvl4pPr>
              <a:defRPr sz="1200">
                <a:uFillTx/>
              </a:defRPr>
            </a:lvl4pPr>
            <a:lvl5pPr>
              <a:defRPr sz="1200">
                <a:uFillTx/>
              </a:defRPr>
            </a:lvl5pPr>
            <a:lvl6pPr>
              <a:defRPr sz="1200">
                <a:uFillTx/>
              </a:defRPr>
            </a:lvl6pPr>
            <a:lvl7pPr>
              <a:defRPr sz="1200">
                <a:uFillTx/>
              </a:defRPr>
            </a:lvl7pPr>
            <a:lvl8pPr>
              <a:defRPr sz="1200">
                <a:uFillTx/>
              </a:defRPr>
            </a:lvl8pPr>
            <a:lvl9pPr>
              <a:defRPr sz="1200">
                <a:uFillTx/>
              </a:defRPr>
            </a:lvl9p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7" name="Date Placeholder 6"/>
          <p:cNvSpPr>
            <a:spLocks noGrp="1"/>
          </p:cNvSpPr>
          <p:nvPr>
            <p:ph type="dt" sz="half" idx="10"/>
          </p:nvPr>
        </p:nvSpPr>
        <p:spPr/>
        <p:txBody>
          <a:bodyPr/>
          <a:lstStyle/>
          <a:p>
            <a:fld id="{73295D31-BE29-463E-BE52-8C0D51518F28}" type="datetime1">
              <a:rPr lang="en-US" smtClean="0">
                <a:uFillTx/>
              </a:rPr>
              <a:t>9/10/20</a:t>
            </a:fld>
            <a:endParaRPr lang="en-US" dirty="0">
              <a:uFillTx/>
            </a:endParaRPr>
          </a:p>
        </p:txBody>
      </p:sp>
      <p:sp>
        <p:nvSpPr>
          <p:cNvPr id="8" name="Footer Placeholder 7"/>
          <p:cNvSpPr>
            <a:spLocks noGrp="1"/>
          </p:cNvSpPr>
          <p:nvPr>
            <p:ph type="ftr" sz="quarter" idx="11"/>
          </p:nvPr>
        </p:nvSpPr>
        <p:spPr/>
        <p:txBody>
          <a:bodyPr/>
          <a:lstStyle/>
          <a:p>
            <a:endParaRPr lang="en-US" dirty="0">
              <a:uFillTx/>
            </a:endParaRPr>
          </a:p>
        </p:txBody>
      </p:sp>
      <p:sp>
        <p:nvSpPr>
          <p:cNvPr id="9" name="Slide Number Placeholder 8"/>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uFillTx/>
              </a:rPr>
              <a:t>Click to edit Master title style</a:t>
            </a:r>
            <a:endParaRPr lang="en-US" dirty="0">
              <a:uFillTx/>
            </a:endParaRPr>
          </a:p>
        </p:txBody>
      </p:sp>
      <p:sp>
        <p:nvSpPr>
          <p:cNvPr id="7" name="Date Placeholder 2"/>
          <p:cNvSpPr>
            <a:spLocks noGrp="1"/>
          </p:cNvSpPr>
          <p:nvPr>
            <p:ph type="dt" sz="half" idx="10"/>
          </p:nvPr>
        </p:nvSpPr>
        <p:spPr/>
        <p:txBody>
          <a:bodyPr/>
          <a:lstStyle/>
          <a:p>
            <a:fld id="{39188A25-A5AA-4757-8C98-6193C361AD71}" type="datetime1">
              <a:rPr lang="en-US" smtClean="0">
                <a:uFillTx/>
              </a:rPr>
              <a:t>9/10/20</a:t>
            </a:fld>
            <a:endParaRPr lang="en-US" dirty="0">
              <a:uFillTx/>
            </a:endParaRPr>
          </a:p>
        </p:txBody>
      </p:sp>
      <p:sp>
        <p:nvSpPr>
          <p:cNvPr id="5" name="Footer Placeholder 3"/>
          <p:cNvSpPr>
            <a:spLocks noGrp="1"/>
          </p:cNvSpPr>
          <p:nvPr>
            <p:ph type="ftr" sz="quarter" idx="11"/>
          </p:nvPr>
        </p:nvSpPr>
        <p:spPr/>
        <p:txBody>
          <a:bodyPr/>
          <a:lstStyle/>
          <a:p>
            <a:endParaRPr lang="en-US" dirty="0">
              <a:uFillTx/>
            </a:endParaRPr>
          </a:p>
        </p:txBody>
      </p:sp>
      <p:sp>
        <p:nvSpPr>
          <p:cNvPr id="6" name="Slide Number Placeholder 4"/>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DD534CD-B77A-4B1F-9454-6F05240B6924}" type="datetime1">
              <a:rPr lang="en-US" smtClean="0">
                <a:uFillTx/>
              </a:rPr>
              <a:t>9/10/20</a:t>
            </a:fld>
            <a:endParaRPr lang="en-US" dirty="0">
              <a:uFillTx/>
            </a:endParaRPr>
          </a:p>
        </p:txBody>
      </p:sp>
      <p:sp>
        <p:nvSpPr>
          <p:cNvPr id="5" name="Footer Placeholder 2"/>
          <p:cNvSpPr>
            <a:spLocks noGrp="1"/>
          </p:cNvSpPr>
          <p:nvPr>
            <p:ph type="ftr" sz="quarter" idx="11"/>
          </p:nvPr>
        </p:nvSpPr>
        <p:spPr/>
        <p:txBody>
          <a:bodyPr/>
          <a:lstStyle/>
          <a:p>
            <a:endParaRPr lang="en-US" dirty="0">
              <a:uFillTx/>
            </a:endParaRPr>
          </a:p>
        </p:txBody>
      </p:sp>
      <p:sp>
        <p:nvSpPr>
          <p:cNvPr id="6" name="Slide Number Placeholder 3"/>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uFillTx/>
              </a:defRPr>
            </a:lvl1pPr>
          </a:lstStyle>
          <a:p>
            <a:r>
              <a:rPr lang="en-US">
                <a:uFillTx/>
              </a:rPr>
              <a:t>Click to edit Master title style</a:t>
            </a:r>
            <a:endParaRPr lang="en-US" dirty="0">
              <a:uFillTx/>
            </a:endParaRP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uFillTx/>
              </a:defRPr>
            </a:lvl1pPr>
            <a:lvl2pPr>
              <a:defRPr sz="1800">
                <a:uFillTx/>
              </a:defRPr>
            </a:lvl2pPr>
            <a:lvl3pPr>
              <a:defRPr sz="1600">
                <a:uFillTx/>
              </a:defRPr>
            </a:lvl3pPr>
            <a:lvl4pPr>
              <a:defRPr sz="1400">
                <a:uFillTx/>
              </a:defRPr>
            </a:lvl4pPr>
            <a:lvl5pPr>
              <a:defRPr sz="1400">
                <a:uFillTx/>
              </a:defRPr>
            </a:lvl5pPr>
            <a:lvl6pPr>
              <a:defRPr sz="1400">
                <a:uFillTx/>
              </a:defRPr>
            </a:lvl6pPr>
            <a:lvl7pPr>
              <a:defRPr sz="1400">
                <a:uFillTx/>
              </a:defRPr>
            </a:lvl7pPr>
            <a:lvl8pPr>
              <a:defRPr sz="1400">
                <a:uFillTx/>
              </a:defRPr>
            </a:lvl8pPr>
            <a:lvl9pPr>
              <a:defRPr sz="1400">
                <a:uFillTx/>
              </a:defRPr>
            </a:lvl9p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uFillTx/>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lvl="0"/>
            <a:r>
              <a:rPr lang="en-US">
                <a:uFillTx/>
              </a:rPr>
              <a:t>Edit Master text styles</a:t>
            </a:r>
          </a:p>
        </p:txBody>
      </p:sp>
      <p:sp>
        <p:nvSpPr>
          <p:cNvPr id="7" name="Date Placeholder 4"/>
          <p:cNvSpPr>
            <a:spLocks noGrp="1"/>
          </p:cNvSpPr>
          <p:nvPr>
            <p:ph type="dt" sz="half" idx="10"/>
          </p:nvPr>
        </p:nvSpPr>
        <p:spPr/>
        <p:txBody>
          <a:bodyPr/>
          <a:lstStyle/>
          <a:p>
            <a:fld id="{EB554BB2-A89F-401F-97FA-3EA800777BD8}" type="datetime1">
              <a:rPr lang="en-US" smtClean="0">
                <a:uFillTx/>
              </a:rPr>
              <a:t>9/10/20</a:t>
            </a:fld>
            <a:endParaRPr lang="en-US" dirty="0">
              <a:uFillTx/>
            </a:endParaRPr>
          </a:p>
        </p:txBody>
      </p:sp>
      <p:sp>
        <p:nvSpPr>
          <p:cNvPr id="5" name="Footer Placeholder 5"/>
          <p:cNvSpPr>
            <a:spLocks noGrp="1"/>
          </p:cNvSpPr>
          <p:nvPr>
            <p:ph type="ftr" sz="quarter" idx="11"/>
          </p:nvPr>
        </p:nvSpPr>
        <p:spPr/>
        <p:txBody>
          <a:bodyPr/>
          <a:lstStyle/>
          <a:p>
            <a:endParaRPr lang="en-US" dirty="0">
              <a:uFillTx/>
            </a:endParaRPr>
          </a:p>
        </p:txBody>
      </p:sp>
      <p:sp>
        <p:nvSpPr>
          <p:cNvPr id="6" name="Slide Number Placeholder 6"/>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uFillTx/>
              </a:defRPr>
            </a:lvl1pPr>
          </a:lstStyle>
          <a:p>
            <a:r>
              <a:rPr lang="en-US">
                <a:uFillTx/>
              </a:rPr>
              <a:t>Click to edit Master title style</a:t>
            </a:r>
            <a:endParaRPr lang="en-US" dirty="0">
              <a:uFillTx/>
            </a:endParaRP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uFillTx/>
              </a:defRPr>
            </a:lvl1pPr>
            <a:lvl2pPr marL="457200" indent="0">
              <a:buNone/>
              <a:defRPr sz="1600">
                <a:uFillTx/>
              </a:defRPr>
            </a:lvl2pPr>
            <a:lvl3pPr marL="914400" indent="0">
              <a:buNone/>
              <a:defRPr sz="1600">
                <a:uFillTx/>
              </a:defRPr>
            </a:lvl3pPr>
            <a:lvl4pPr marL="1371600" indent="0">
              <a:buNone/>
              <a:defRPr sz="1600">
                <a:uFillTx/>
              </a:defRPr>
            </a:lvl4pPr>
            <a:lvl5pPr marL="1828800" indent="0">
              <a:buNone/>
              <a:defRPr sz="1600">
                <a:uFillTx/>
              </a:defRPr>
            </a:lvl5pPr>
            <a:lvl6pPr marL="2286000" indent="0">
              <a:buNone/>
              <a:defRPr sz="1600">
                <a:uFillTx/>
              </a:defRPr>
            </a:lvl6pPr>
            <a:lvl7pPr marL="2743200" indent="0">
              <a:buNone/>
              <a:defRPr sz="1600">
                <a:uFillTx/>
              </a:defRPr>
            </a:lvl7pPr>
            <a:lvl8pPr marL="3200400" indent="0">
              <a:buNone/>
              <a:defRPr sz="1600">
                <a:uFillTx/>
              </a:defRPr>
            </a:lvl8pPr>
            <a:lvl9pPr marL="3657600" indent="0">
              <a:buNone/>
              <a:defRPr sz="1600">
                <a:uFillTx/>
              </a:defRPr>
            </a:lvl9pPr>
          </a:lstStyle>
          <a:p>
            <a:r>
              <a:rPr lang="en-US">
                <a:uFillTx/>
              </a:rPr>
              <a:t>Click icon to add picture</a:t>
            </a:r>
            <a:endParaRPr lang="en-US" dirty="0">
              <a:uFillTx/>
            </a:endParaRP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uFillTx/>
              </a:defRPr>
            </a:lvl1pPr>
            <a:lvl2pPr marL="457200" indent="0">
              <a:buNone/>
              <a:defRPr sz="1200">
                <a:uFillTx/>
              </a:defRPr>
            </a:lvl2pPr>
            <a:lvl3pPr marL="914400" indent="0">
              <a:buNone/>
              <a:defRPr sz="1000">
                <a:uFillTx/>
              </a:defRPr>
            </a:lvl3pPr>
            <a:lvl4pPr marL="1371600" indent="0">
              <a:buNone/>
              <a:defRPr sz="900">
                <a:uFillTx/>
              </a:defRPr>
            </a:lvl4pPr>
            <a:lvl5pPr marL="1828800" indent="0">
              <a:buNone/>
              <a:defRPr sz="900">
                <a:uFillTx/>
              </a:defRPr>
            </a:lvl5pPr>
            <a:lvl6pPr marL="2286000" indent="0">
              <a:buNone/>
              <a:defRPr sz="900">
                <a:uFillTx/>
              </a:defRPr>
            </a:lvl6pPr>
            <a:lvl7pPr marL="2743200" indent="0">
              <a:buNone/>
              <a:defRPr sz="900">
                <a:uFillTx/>
              </a:defRPr>
            </a:lvl7pPr>
            <a:lvl8pPr marL="3200400" indent="0">
              <a:buNone/>
              <a:defRPr sz="900">
                <a:uFillTx/>
              </a:defRPr>
            </a:lvl8pPr>
            <a:lvl9pPr marL="3657600" indent="0">
              <a:buNone/>
              <a:defRPr sz="900">
                <a:uFillTx/>
              </a:defRPr>
            </a:lvl9pPr>
          </a:lstStyle>
          <a:p>
            <a:pPr lvl="0"/>
            <a:r>
              <a:rPr lang="en-US">
                <a:uFillTx/>
              </a:rPr>
              <a:t>Edit Master text styles</a:t>
            </a:r>
          </a:p>
        </p:txBody>
      </p:sp>
      <p:sp>
        <p:nvSpPr>
          <p:cNvPr id="5" name="Date Placeholder 4"/>
          <p:cNvSpPr>
            <a:spLocks noGrp="1"/>
          </p:cNvSpPr>
          <p:nvPr>
            <p:ph type="dt" sz="half" idx="10"/>
          </p:nvPr>
        </p:nvSpPr>
        <p:spPr/>
        <p:txBody>
          <a:bodyPr/>
          <a:lstStyle/>
          <a:p>
            <a:fld id="{3A016A5E-82B2-4C74-A76B-CEA05DABE5C6}" type="datetime1">
              <a:rPr lang="en-US" smtClean="0">
                <a:uFillTx/>
              </a:rPr>
              <a:t>9/10/20</a:t>
            </a:fld>
            <a:endParaRPr lang="en-US" dirty="0">
              <a:uFillTx/>
            </a:endParaRPr>
          </a:p>
        </p:txBody>
      </p:sp>
      <p:sp>
        <p:nvSpPr>
          <p:cNvPr id="6" name="Footer Placeholder 5"/>
          <p:cNvSpPr>
            <a:spLocks noGrp="1"/>
          </p:cNvSpPr>
          <p:nvPr>
            <p:ph type="ftr" sz="quarter" idx="11"/>
          </p:nvPr>
        </p:nvSpPr>
        <p:spPr/>
        <p:txBody>
          <a:bodyPr/>
          <a:lstStyle/>
          <a:p>
            <a:endParaRPr lang="en-US" dirty="0">
              <a:uFillTx/>
            </a:endParaRPr>
          </a:p>
        </p:txBody>
      </p:sp>
      <p:sp>
        <p:nvSpPr>
          <p:cNvPr id="7" name="Slide Number Placeholder 6"/>
          <p:cNvSpPr>
            <a:spLocks noGrp="1"/>
          </p:cNvSpPr>
          <p:nvPr>
            <p:ph type="sldNum" sz="quarter" idx="12"/>
          </p:nvPr>
        </p:nvSpPr>
        <p:spPr/>
        <p:txBody>
          <a:bodyPr/>
          <a:lstStyle/>
          <a:p>
            <a:fld id="{D57F1E4F-1CFF-5643-939E-02111984F565}" type="slidenum">
              <a:rPr lang="en-US" dirty="0">
                <a:uFillTx/>
              </a:rPr>
              <a:t>‹#›</a:t>
            </a:fld>
            <a:endParaRPr lang="en-US" dirty="0">
              <a:uFillTx/>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srcRect l="35640"/>
          <a:stretch/>
        </p:blipFill>
        <p:spPr>
          <a:xfrm>
            <a:off x="0" y="2892347"/>
            <a:ext cx="1522412" cy="2365453"/>
          </a:xfrm>
          <a:prstGeom prst="rect">
            <a:avLst/>
          </a:prstGeom>
        </p:spPr>
      </p:pic>
      <p:sp>
        <p:nvSpPr>
          <p:cNvPr id="16" name="Oval 15"/>
          <p:cNvSpPr>
            <a:spLocks/>
          </p:cNvSpPr>
          <p:nvPr/>
        </p:nvSpPr>
        <p:spPr>
          <a:xfrm>
            <a:off x="8609012" y="1676400"/>
            <a:ext cx="2819400" cy="2819400"/>
          </a:xfrm>
          <a:prstGeom prst="ellipse">
            <a:avLst/>
          </a:prstGeom>
          <a:gradFill flip="none" rotWithShape="1">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srcRect b="23320"/>
          <a:stretch/>
        </p:blipFill>
        <p:spPr>
          <a:xfrm>
            <a:off x="8605878" y="6096000"/>
            <a:ext cx="993734" cy="762000"/>
          </a:xfrm>
          <a:prstGeom prst="rect">
            <a:avLst/>
          </a:prstGeom>
        </p:spPr>
      </p:pic>
      <p:sp>
        <p:nvSpPr>
          <p:cNvPr id="14" name="Rectangle 13"/>
          <p:cNvSpPr>
            <a:spLocks/>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uFillTx/>
              </a:rPr>
              <a:t>Click to edit Master title style</a:t>
            </a:r>
            <a:endParaRPr lang="en-US" dirty="0">
              <a:uFillTx/>
            </a:endParaRP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endParaRPr lang="en-US" dirty="0">
              <a:uFillTx/>
            </a:endParaRP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uFillTx/>
              </a:defRPr>
            </a:lvl1pPr>
          </a:lstStyle>
          <a:p>
            <a:fld id="{C6804D62-C1CD-4B7B-B41B-F310F51B0832}" type="datetime1">
              <a:rPr lang="en-US" smtClean="0">
                <a:uFillTx/>
              </a:rPr>
              <a:t>9/10/20</a:t>
            </a:fld>
            <a:endParaRPr lang="en-US" dirty="0">
              <a:uFillTx/>
            </a:endParaRPr>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uFillTx/>
              </a:defRPr>
            </a:lvl1pPr>
          </a:lstStyle>
          <a:p>
            <a:endParaRPr lang="en-US" dirty="0">
              <a:uFillTx/>
            </a:endParaRPr>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uFillTx/>
              </a:defRPr>
            </a:lvl1pPr>
          </a:lstStyle>
          <a:p>
            <a:fld id="{D57F1E4F-1CFF-5643-939E-02111984F565}" type="slidenum">
              <a:rPr lang="en-US" dirty="0">
                <a:uFillTx/>
              </a:rPr>
              <a:t>‹#›</a:t>
            </a:fld>
            <a:endParaRPr lang="en-US" dirty="0">
              <a:uFillTx/>
            </a:endParaRPr>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l" defTabSz="457200" rtl="0" eaLnBrk="1" latinLnBrk="0" hangingPunct="1">
        <a:spcBef>
          <a:spcPct val="0"/>
        </a:spcBef>
        <a:buNone/>
        <a:defRPr sz="4200" b="0" i="0" kern="1200">
          <a:solidFill>
            <a:schemeClr val="tx2"/>
          </a:solidFill>
          <a:uFillTx/>
          <a:latin typeface="+mj-lt"/>
          <a:ea typeface="+mj-ea"/>
          <a:cs typeface="+mj-cs"/>
        </a:defRPr>
      </a:lvl1pPr>
      <a:lvl2pPr eaLnBrk="1" hangingPunct="1">
        <a:defRPr>
          <a:solidFill>
            <a:schemeClr val="tx2"/>
          </a:solidFill>
          <a:uFillTx/>
        </a:defRPr>
      </a:lvl2pPr>
      <a:lvl3pPr eaLnBrk="1" hangingPunct="1">
        <a:defRPr>
          <a:solidFill>
            <a:schemeClr val="tx2"/>
          </a:solidFill>
          <a:uFillTx/>
        </a:defRPr>
      </a:lvl3pPr>
      <a:lvl4pPr eaLnBrk="1" hangingPunct="1">
        <a:defRPr>
          <a:solidFill>
            <a:schemeClr val="tx2"/>
          </a:solidFill>
          <a:uFillTx/>
        </a:defRPr>
      </a:lvl4pPr>
      <a:lvl5pPr eaLnBrk="1" hangingPunct="1">
        <a:defRPr>
          <a:solidFill>
            <a:schemeClr val="tx2"/>
          </a:solidFill>
          <a:uFillTx/>
        </a:defRPr>
      </a:lvl5pPr>
      <a:lvl6pPr eaLnBrk="1" hangingPunct="1">
        <a:defRPr>
          <a:solidFill>
            <a:schemeClr val="tx2"/>
          </a:solidFill>
          <a:uFillTx/>
        </a:defRPr>
      </a:lvl6pPr>
      <a:lvl7pPr eaLnBrk="1" hangingPunct="1">
        <a:defRPr>
          <a:solidFill>
            <a:schemeClr val="tx2"/>
          </a:solidFill>
          <a:uFillTx/>
        </a:defRPr>
      </a:lvl7pPr>
      <a:lvl8pPr eaLnBrk="1" hangingPunct="1">
        <a:defRPr>
          <a:solidFill>
            <a:schemeClr val="tx2"/>
          </a:solidFill>
          <a:uFillTx/>
        </a:defRPr>
      </a:lvl8pPr>
      <a:lvl9pPr eaLnBrk="1" hangingPunct="1">
        <a:defRPr>
          <a:solidFill>
            <a:schemeClr val="tx2"/>
          </a:solidFill>
          <a:uFillTx/>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uFillTx/>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uFillTx/>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uFillTx/>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uFillTx/>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uFillTx/>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uFillTx/>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uFillTx/>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uFillTx/>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uFillTx/>
          <a:latin typeface="+mj-lt"/>
          <a:ea typeface="+mj-ea"/>
          <a:cs typeface="+mj-cs"/>
        </a:defRPr>
      </a:lvl9pPr>
    </p:bodyStyle>
    <p:otherStyle>
      <a:defPPr>
        <a:defRPr lang="en-US">
          <a:uFillTx/>
        </a:defRPr>
      </a:defPPr>
      <a:lvl1pPr marL="0" algn="l" defTabSz="457200" rtl="0" eaLnBrk="1" latinLnBrk="0" hangingPunct="1">
        <a:defRPr sz="1800" kern="1200">
          <a:solidFill>
            <a:schemeClr val="tx1"/>
          </a:solidFill>
          <a:uFillTx/>
          <a:latin typeface="+mn-lt"/>
          <a:ea typeface="+mn-ea"/>
          <a:cs typeface="+mn-cs"/>
        </a:defRPr>
      </a:lvl1pPr>
      <a:lvl2pPr marL="457200" algn="l" defTabSz="457200" rtl="0" eaLnBrk="1" latinLnBrk="0" hangingPunct="1">
        <a:defRPr sz="1800" kern="1200">
          <a:solidFill>
            <a:schemeClr val="tx1"/>
          </a:solidFill>
          <a:uFillTx/>
          <a:latin typeface="+mn-lt"/>
          <a:ea typeface="+mn-ea"/>
          <a:cs typeface="+mn-cs"/>
        </a:defRPr>
      </a:lvl2pPr>
      <a:lvl3pPr marL="914400" algn="l" defTabSz="457200" rtl="0" eaLnBrk="1" latinLnBrk="0" hangingPunct="1">
        <a:defRPr sz="1800" kern="1200">
          <a:solidFill>
            <a:schemeClr val="tx1"/>
          </a:solidFill>
          <a:uFillTx/>
          <a:latin typeface="+mn-lt"/>
          <a:ea typeface="+mn-ea"/>
          <a:cs typeface="+mn-cs"/>
        </a:defRPr>
      </a:lvl3pPr>
      <a:lvl4pPr marL="1371600" algn="l" defTabSz="457200" rtl="0" eaLnBrk="1" latinLnBrk="0" hangingPunct="1">
        <a:defRPr sz="1800" kern="1200">
          <a:solidFill>
            <a:schemeClr val="tx1"/>
          </a:solidFill>
          <a:uFillTx/>
          <a:latin typeface="+mn-lt"/>
          <a:ea typeface="+mn-ea"/>
          <a:cs typeface="+mn-cs"/>
        </a:defRPr>
      </a:lvl4pPr>
      <a:lvl5pPr marL="1828800" algn="l" defTabSz="457200" rtl="0" eaLnBrk="1" latinLnBrk="0" hangingPunct="1">
        <a:defRPr sz="1800" kern="1200">
          <a:solidFill>
            <a:schemeClr val="tx1"/>
          </a:solidFill>
          <a:uFillTx/>
          <a:latin typeface="+mn-lt"/>
          <a:ea typeface="+mn-ea"/>
          <a:cs typeface="+mn-cs"/>
        </a:defRPr>
      </a:lvl5pPr>
      <a:lvl6pPr marL="2286000" algn="l" defTabSz="457200" rtl="0" eaLnBrk="1" latinLnBrk="0" hangingPunct="1">
        <a:defRPr sz="1800" kern="1200">
          <a:solidFill>
            <a:schemeClr val="tx1"/>
          </a:solidFill>
          <a:uFillTx/>
          <a:latin typeface="+mn-lt"/>
          <a:ea typeface="+mn-ea"/>
          <a:cs typeface="+mn-cs"/>
        </a:defRPr>
      </a:lvl6pPr>
      <a:lvl7pPr marL="2743200" algn="l" defTabSz="457200" rtl="0" eaLnBrk="1" latinLnBrk="0" hangingPunct="1">
        <a:defRPr sz="1800" kern="1200">
          <a:solidFill>
            <a:schemeClr val="tx1"/>
          </a:solidFill>
          <a:uFillTx/>
          <a:latin typeface="+mn-lt"/>
          <a:ea typeface="+mn-ea"/>
          <a:cs typeface="+mn-cs"/>
        </a:defRPr>
      </a:lvl7pPr>
      <a:lvl8pPr marL="3200400" algn="l" defTabSz="457200" rtl="0" eaLnBrk="1" latinLnBrk="0" hangingPunct="1">
        <a:defRPr sz="1800" kern="1200">
          <a:solidFill>
            <a:schemeClr val="tx1"/>
          </a:solidFill>
          <a:uFillTx/>
          <a:latin typeface="+mn-lt"/>
          <a:ea typeface="+mn-ea"/>
          <a:cs typeface="+mn-cs"/>
        </a:defRPr>
      </a:lvl8pPr>
      <a:lvl9pPr marL="3657600" algn="l" defTabSz="457200" rtl="0" eaLnBrk="1" latinLnBrk="0" hangingPunct="1">
        <a:defRPr sz="1800" kern="1200">
          <a:solidFill>
            <a:schemeClr val="tx1"/>
          </a:solidFill>
          <a:uFillTx/>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www.python.org/"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www.spyder-ide.org/" TargetMode="External"/><Relationship Id="rId4" Type="http://schemas.openxmlformats.org/officeDocument/2006/relationships/hyperlink" Target="http://www.pyzo.org/"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889687"/>
            <a:ext cx="8825658" cy="2727176"/>
          </a:xfrm>
        </p:spPr>
        <p:txBody>
          <a:bodyPr/>
          <a:lstStyle/>
          <a:p>
            <a:r>
              <a:rPr lang="en-US" sz="3200" b="1" dirty="0">
                <a:uFillTx/>
              </a:rPr>
              <a:t>Analysis 1:</a:t>
            </a:r>
            <a:r>
              <a:rPr lang="en-US" sz="4400" b="1" dirty="0">
                <a:uFillTx/>
              </a:rPr>
              <a:t> </a:t>
            </a:r>
            <a:r>
              <a:rPr lang="en-US" sz="3600" b="1" dirty="0">
                <a:uFillTx/>
              </a:rPr>
              <a:t>Foundations of Modeling</a:t>
            </a:r>
            <a:br>
              <a:rPr lang="en-US" sz="3600" b="1" dirty="0">
                <a:uFillTx/>
              </a:rPr>
            </a:br>
            <a:br>
              <a:rPr lang="en-US" sz="3600" b="1" dirty="0"/>
            </a:br>
            <a:br>
              <a:rPr lang="en-US" sz="3600" b="1" dirty="0"/>
            </a:br>
            <a:r>
              <a:rPr lang="en-US" sz="2400"/>
              <a:t>Lesson</a:t>
            </a:r>
            <a:r>
              <a:rPr lang="en-US" sz="2400">
                <a:uFillTx/>
              </a:rPr>
              <a:t> 1.2</a:t>
            </a:r>
            <a:r>
              <a:rPr lang="en-US" sz="2400" dirty="0">
                <a:uFillTx/>
              </a:rPr>
              <a:t>:</a:t>
            </a:r>
            <a:br>
              <a:rPr lang="en-US" sz="4400" dirty="0">
                <a:uFillTx/>
              </a:rPr>
            </a:br>
            <a:r>
              <a:rPr lang="en-US" sz="3200" dirty="0"/>
              <a:t>Algorithms and Python</a:t>
            </a:r>
            <a:endParaRPr lang="en-US" sz="4400" dirty="0">
              <a:uFillTx/>
            </a:endParaRPr>
          </a:p>
        </p:txBody>
      </p:sp>
      <p:sp>
        <p:nvSpPr>
          <p:cNvPr id="3" name="Subtitle 2"/>
          <p:cNvSpPr>
            <a:spLocks noGrp="1"/>
          </p:cNvSpPr>
          <p:nvPr>
            <p:ph type="subTitle" idx="1"/>
          </p:nvPr>
        </p:nvSpPr>
        <p:spPr/>
        <p:txBody>
          <a:bodyPr/>
          <a:lstStyle/>
          <a:p>
            <a:r>
              <a:rPr lang="nl-NL" dirty="0">
                <a:uFillTx/>
              </a:rPr>
              <a:t>Analysis Team, 2020/2021</a:t>
            </a:r>
          </a:p>
        </p:txBody>
      </p:sp>
      <p:pic>
        <p:nvPicPr>
          <p:cNvPr id="4" name="Picture 3"/>
          <p:cNvPicPr>
            <a:picLocks noChangeAspect="1"/>
          </p:cNvPicPr>
          <p:nvPr/>
        </p:nvPicPr>
        <p:blipFill>
          <a:blip r:embed="rId3"/>
          <a:stretch>
            <a:fillRect/>
          </a:stretch>
        </p:blipFill>
        <p:spPr>
          <a:xfrm>
            <a:off x="10300130" y="5326534"/>
            <a:ext cx="1239022" cy="1239022"/>
          </a:xfrm>
          <a:prstGeom prst="rect">
            <a:avLst/>
          </a:prstGeom>
        </p:spPr>
      </p:pic>
      <p:sp>
        <p:nvSpPr>
          <p:cNvPr id="5" name="Slide Number Placeholder 4"/>
          <p:cNvSpPr>
            <a:spLocks noGrp="1"/>
          </p:cNvSpPr>
          <p:nvPr>
            <p:ph type="sldNum" sz="quarter" idx="12"/>
          </p:nvPr>
        </p:nvSpPr>
        <p:spPr/>
        <p:txBody>
          <a:bodyPr/>
          <a:lstStyle/>
          <a:p>
            <a:fld id="{D57F1E4F-1CFF-5643-939E-02111984F565}" type="slidenum">
              <a:rPr lang="en-US" smtClean="0">
                <a:uFillTx/>
              </a:rPr>
              <a:t>1</a:t>
            </a:fld>
            <a:endParaRPr lang="en-US" dirty="0">
              <a:uFillTx/>
            </a:endParaRPr>
          </a:p>
        </p:txBody>
      </p:sp>
    </p:spTree>
    <p:extLst>
      <p:ext uri="{BB962C8B-B14F-4D97-AF65-F5344CB8AC3E}">
        <p14:creationId xmlns:p14="http://schemas.microsoft.com/office/powerpoint/2010/main" val="42236372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 (exercise – solutions)</a:t>
            </a:r>
          </a:p>
        </p:txBody>
      </p:sp>
      <p:sp>
        <p:nvSpPr>
          <p:cNvPr id="3" name="Content Placeholder 2"/>
          <p:cNvSpPr>
            <a:spLocks noGrp="1"/>
          </p:cNvSpPr>
          <p:nvPr>
            <p:ph idx="1"/>
          </p:nvPr>
        </p:nvSpPr>
        <p:spPr/>
        <p:txBody>
          <a:bodyPr/>
          <a:lstStyle/>
          <a:p>
            <a:r>
              <a:rPr lang="en-US" dirty="0"/>
              <a:t>Taxi algorithm</a:t>
            </a:r>
          </a:p>
          <a:p>
            <a:pPr marL="800100" lvl="1" indent="-342900">
              <a:buFont typeface="+mj-lt"/>
              <a:buAutoNum type="arabicPeriod"/>
            </a:pPr>
            <a:r>
              <a:rPr lang="en-US" dirty="0"/>
              <a:t>Go to the taxi stand.</a:t>
            </a:r>
          </a:p>
          <a:p>
            <a:pPr marL="800100" lvl="1" indent="-342900">
              <a:buFont typeface="+mj-lt"/>
              <a:buAutoNum type="arabicPeriod"/>
            </a:pPr>
            <a:r>
              <a:rPr lang="en-US" dirty="0"/>
              <a:t>Get in the taxi.</a:t>
            </a:r>
          </a:p>
          <a:p>
            <a:pPr marL="800100" lvl="1" indent="-342900">
              <a:buFont typeface="+mj-lt"/>
              <a:buAutoNum type="arabicPeriod"/>
            </a:pPr>
            <a:r>
              <a:rPr lang="en-US" dirty="0"/>
              <a:t>Give the driver HR address.</a:t>
            </a:r>
          </a:p>
          <a:p>
            <a:pPr lvl="1"/>
            <a:endParaRPr lang="en-US" dirty="0"/>
          </a:p>
          <a:p>
            <a:r>
              <a:rPr lang="en-US" dirty="0"/>
              <a:t>Pick-you-up algorithm:</a:t>
            </a:r>
          </a:p>
          <a:p>
            <a:pPr marL="800100" lvl="1" indent="-342900">
              <a:buFont typeface="+mj-lt"/>
              <a:buAutoNum type="arabicPeriod"/>
            </a:pPr>
            <a:r>
              <a:rPr lang="en-US" dirty="0"/>
              <a:t>After clearing passport check, call us on +31-6-XXXX-XXXX</a:t>
            </a:r>
          </a:p>
          <a:p>
            <a:pPr marL="800100" lvl="1" indent="-342900">
              <a:buFont typeface="+mj-lt"/>
              <a:buAutoNum type="arabicPeriod"/>
            </a:pPr>
            <a:r>
              <a:rPr lang="en-US" dirty="0"/>
              <a:t>Go to the information booth.</a:t>
            </a:r>
          </a:p>
          <a:p>
            <a:pPr marL="800100" lvl="1" indent="-342900">
              <a:buFont typeface="+mj-lt"/>
              <a:buAutoNum type="arabicPeriod"/>
            </a:pPr>
            <a:r>
              <a:rPr lang="en-US" dirty="0"/>
              <a:t>Wait for us there.</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10</a:t>
            </a:fld>
            <a:endParaRPr lang="en-US" dirty="0">
              <a:uFillTx/>
            </a:endParaRPr>
          </a:p>
        </p:txBody>
      </p:sp>
    </p:spTree>
    <p:extLst>
      <p:ext uri="{BB962C8B-B14F-4D97-AF65-F5344CB8AC3E}">
        <p14:creationId xmlns:p14="http://schemas.microsoft.com/office/powerpoint/2010/main" val="14698582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 (exercise – solutions)</a:t>
            </a:r>
          </a:p>
        </p:txBody>
      </p:sp>
      <p:sp>
        <p:nvSpPr>
          <p:cNvPr id="3" name="Content Placeholder 2"/>
          <p:cNvSpPr>
            <a:spLocks noGrp="1"/>
          </p:cNvSpPr>
          <p:nvPr>
            <p:ph idx="1"/>
          </p:nvPr>
        </p:nvSpPr>
        <p:spPr/>
        <p:txBody>
          <a:bodyPr>
            <a:normAutofit/>
          </a:bodyPr>
          <a:lstStyle/>
          <a:p>
            <a:r>
              <a:rPr lang="en-US" dirty="0"/>
              <a:t>Public transport algorithm</a:t>
            </a:r>
          </a:p>
          <a:p>
            <a:pPr marL="800100" lvl="1" indent="-342900">
              <a:buFont typeface="+mj-lt"/>
              <a:buAutoNum type="arabicPeriod"/>
            </a:pPr>
            <a:r>
              <a:rPr lang="en-US" dirty="0"/>
              <a:t>Go to the train station.</a:t>
            </a:r>
          </a:p>
          <a:p>
            <a:pPr marL="800100" lvl="1" indent="-342900">
              <a:buFont typeface="+mj-lt"/>
              <a:buAutoNum type="arabicPeriod"/>
            </a:pPr>
            <a:r>
              <a:rPr lang="en-US" dirty="0"/>
              <a:t>Get the ticket.</a:t>
            </a:r>
          </a:p>
          <a:p>
            <a:pPr marL="800100" lvl="1" indent="-342900">
              <a:buFont typeface="+mj-lt"/>
              <a:buAutoNum type="arabicPeriod"/>
            </a:pPr>
            <a:r>
              <a:rPr lang="en-US" dirty="0"/>
              <a:t>Get into train to Rotterdam.</a:t>
            </a:r>
          </a:p>
          <a:p>
            <a:pPr marL="800100" lvl="1" indent="-342900">
              <a:buFont typeface="+mj-lt"/>
              <a:buAutoNum type="arabicPeriod"/>
            </a:pPr>
            <a:r>
              <a:rPr lang="en-US" dirty="0"/>
              <a:t>Switch to metro (blue lane).</a:t>
            </a:r>
          </a:p>
          <a:p>
            <a:pPr marL="800100" lvl="1" indent="-342900">
              <a:buFont typeface="+mj-lt"/>
              <a:buAutoNum type="arabicPeriod"/>
            </a:pPr>
            <a:r>
              <a:rPr lang="en-US" dirty="0"/>
              <a:t>Exit at </a:t>
            </a:r>
            <a:r>
              <a:rPr lang="en-US" dirty="0" err="1"/>
              <a:t>Beurs</a:t>
            </a:r>
            <a:r>
              <a:rPr lang="en-US" dirty="0"/>
              <a:t> station.</a:t>
            </a:r>
          </a:p>
          <a:p>
            <a:pPr marL="800100" lvl="1" indent="-342900">
              <a:buFont typeface="+mj-lt"/>
              <a:buAutoNum type="arabicPeriod"/>
            </a:pPr>
            <a:r>
              <a:rPr lang="en-US" dirty="0"/>
              <a:t>Walk west until you encounter the building at </a:t>
            </a:r>
            <a:r>
              <a:rPr lang="en-US" dirty="0" err="1"/>
              <a:t>Museumpark</a:t>
            </a:r>
            <a:r>
              <a:rPr lang="en-US" dirty="0"/>
              <a:t>.</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11</a:t>
            </a:fld>
            <a:endParaRPr lang="en-US" dirty="0">
              <a:uFillTx/>
            </a:endParaRPr>
          </a:p>
        </p:txBody>
      </p:sp>
    </p:spTree>
    <p:extLst>
      <p:ext uri="{BB962C8B-B14F-4D97-AF65-F5344CB8AC3E}">
        <p14:creationId xmlns:p14="http://schemas.microsoft.com/office/powerpoint/2010/main" val="3565258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 representation and algorithm types</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12</a:t>
            </a:fld>
            <a:endParaRPr lang="en-US" dirty="0">
              <a:uFillTx/>
            </a:endParaRPr>
          </a:p>
        </p:txBody>
      </p:sp>
    </p:spTree>
    <p:extLst>
      <p:ext uri="{BB962C8B-B14F-4D97-AF65-F5344CB8AC3E}">
        <p14:creationId xmlns:p14="http://schemas.microsoft.com/office/powerpoint/2010/main" val="27461482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 representation</a:t>
            </a:r>
          </a:p>
        </p:txBody>
      </p:sp>
      <p:sp>
        <p:nvSpPr>
          <p:cNvPr id="3" name="Content Placeholder 2"/>
          <p:cNvSpPr>
            <a:spLocks noGrp="1"/>
          </p:cNvSpPr>
          <p:nvPr>
            <p:ph idx="1"/>
          </p:nvPr>
        </p:nvSpPr>
        <p:spPr/>
        <p:txBody>
          <a:bodyPr/>
          <a:lstStyle/>
          <a:p>
            <a:r>
              <a:rPr lang="en-US" dirty="0"/>
              <a:t>There are numerous ways to describe / write an algorithm.</a:t>
            </a:r>
          </a:p>
          <a:p>
            <a:r>
              <a:rPr lang="en-US" dirty="0"/>
              <a:t>Some are more formal (e.g. pseudocode) and some less (e.g. natural language).</a:t>
            </a:r>
          </a:p>
          <a:p>
            <a:r>
              <a:rPr lang="en-US" dirty="0"/>
              <a:t>Flowcharts – block diagrams are among the most used to describe an algorithm.</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13</a:t>
            </a:fld>
            <a:endParaRPr lang="en-US" dirty="0">
              <a:uFillTx/>
            </a:endParaRPr>
          </a:p>
        </p:txBody>
      </p:sp>
    </p:spTree>
    <p:extLst>
      <p:ext uri="{BB962C8B-B14F-4D97-AF65-F5344CB8AC3E}">
        <p14:creationId xmlns:p14="http://schemas.microsoft.com/office/powerpoint/2010/main" val="41416912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Flowchart</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19500" y="1998332"/>
            <a:ext cx="3911599" cy="4626863"/>
          </a:xfrm>
        </p:spPr>
      </p:pic>
      <p:sp>
        <p:nvSpPr>
          <p:cNvPr id="4" name="Slide Number Placeholder 3"/>
          <p:cNvSpPr>
            <a:spLocks noGrp="1"/>
          </p:cNvSpPr>
          <p:nvPr>
            <p:ph type="sldNum" sz="quarter" idx="12"/>
          </p:nvPr>
        </p:nvSpPr>
        <p:spPr/>
        <p:txBody>
          <a:bodyPr/>
          <a:lstStyle/>
          <a:p>
            <a:fld id="{D57F1E4F-1CFF-5643-939E-02111984F565}" type="slidenum">
              <a:rPr lang="en-US" smtClean="0">
                <a:uFillTx/>
              </a:rPr>
              <a:t>14</a:t>
            </a:fld>
            <a:endParaRPr lang="en-US" dirty="0">
              <a:uFillTx/>
            </a:endParaRPr>
          </a:p>
        </p:txBody>
      </p:sp>
    </p:spTree>
    <p:extLst>
      <p:ext uri="{BB962C8B-B14F-4D97-AF65-F5344CB8AC3E}">
        <p14:creationId xmlns:p14="http://schemas.microsoft.com/office/powerpoint/2010/main" val="4903287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Flowchart</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619500" y="1998332"/>
            <a:ext cx="3911599" cy="4626863"/>
          </a:xfrm>
        </p:spPr>
      </p:pic>
      <p:sp>
        <p:nvSpPr>
          <p:cNvPr id="4" name="Slide Number Placeholder 3"/>
          <p:cNvSpPr>
            <a:spLocks noGrp="1"/>
          </p:cNvSpPr>
          <p:nvPr>
            <p:ph type="sldNum" sz="quarter" idx="12"/>
          </p:nvPr>
        </p:nvSpPr>
        <p:spPr/>
        <p:txBody>
          <a:bodyPr/>
          <a:lstStyle/>
          <a:p>
            <a:fld id="{D57F1E4F-1CFF-5643-939E-02111984F565}" type="slidenum">
              <a:rPr lang="en-US" smtClean="0">
                <a:uFillTx/>
              </a:rPr>
              <a:t>15</a:t>
            </a:fld>
            <a:endParaRPr lang="en-US" dirty="0">
              <a:uFillTx/>
            </a:endParaRPr>
          </a:p>
        </p:txBody>
      </p:sp>
      <p:sp>
        <p:nvSpPr>
          <p:cNvPr id="3" name="TextBox 2"/>
          <p:cNvSpPr txBox="1"/>
          <p:nvPr/>
        </p:nvSpPr>
        <p:spPr>
          <a:xfrm>
            <a:off x="557211" y="3124200"/>
            <a:ext cx="2171700" cy="646331"/>
          </a:xfrm>
          <a:prstGeom prst="rect">
            <a:avLst/>
          </a:prstGeom>
        </p:spPr>
        <p:txBody>
          <a:bodyPr wrap="square" rtlCol="0">
            <a:spAutoFit/>
          </a:bodyPr>
          <a:lstStyle/>
          <a:p>
            <a:r>
              <a:rPr lang="en-US" dirty="0"/>
              <a:t>start and end points</a:t>
            </a:r>
          </a:p>
        </p:txBody>
      </p:sp>
      <p:cxnSp>
        <p:nvCxnSpPr>
          <p:cNvPr id="7" name="Straight Arrow Connector 6"/>
          <p:cNvCxnSpPr/>
          <p:nvPr/>
        </p:nvCxnSpPr>
        <p:spPr>
          <a:xfrm flipV="1">
            <a:off x="2728911" y="2679700"/>
            <a:ext cx="1220789" cy="584200"/>
          </a:xfrm>
          <a:prstGeom prst="straightConnector1">
            <a:avLst/>
          </a:prstGeom>
          <a:ln w="76200">
            <a:solidFill>
              <a:schemeClr val="accent3"/>
            </a:solidFill>
            <a:tailEnd type="triangle"/>
          </a:ln>
        </p:spPr>
        <p:style>
          <a:lnRef idx="1">
            <a:schemeClr val="accent1"/>
          </a:lnRef>
          <a:fillRef idx="0">
            <a:schemeClr val="accent1"/>
          </a:fillRef>
          <a:effectRef idx="1">
            <a:schemeClr val="accent1"/>
          </a:effectRef>
          <a:fontRef idx="minor">
            <a:schemeClr val="tx1"/>
          </a:fontRef>
        </p:style>
      </p:cxnSp>
      <p:cxnSp>
        <p:nvCxnSpPr>
          <p:cNvPr id="9" name="Straight Arrow Connector 8"/>
          <p:cNvCxnSpPr>
            <a:stCxn id="3" idx="3"/>
          </p:cNvCxnSpPr>
          <p:nvPr/>
        </p:nvCxnSpPr>
        <p:spPr>
          <a:xfrm>
            <a:off x="2728911" y="3447366"/>
            <a:ext cx="1119189" cy="2305734"/>
          </a:xfrm>
          <a:prstGeom prst="straightConnector1">
            <a:avLst/>
          </a:prstGeom>
          <a:ln w="76200">
            <a:solidFill>
              <a:schemeClr val="accent3"/>
            </a:solidFill>
            <a:tailEnd type="triangle"/>
          </a:ln>
        </p:spPr>
        <p:style>
          <a:lnRef idx="1">
            <a:schemeClr val="accent1"/>
          </a:lnRef>
          <a:fillRef idx="0">
            <a:schemeClr val="accent1"/>
          </a:fillRef>
          <a:effectRef idx="1">
            <a:schemeClr val="accent1"/>
          </a:effectRef>
          <a:fontRef idx="minor">
            <a:schemeClr val="tx1"/>
          </a:fontRef>
        </p:style>
      </p:cxnSp>
      <p:sp>
        <p:nvSpPr>
          <p:cNvPr id="12" name="TextBox 11"/>
          <p:cNvSpPr txBox="1"/>
          <p:nvPr/>
        </p:nvSpPr>
        <p:spPr>
          <a:xfrm>
            <a:off x="8714239" y="2525276"/>
            <a:ext cx="1638301" cy="369332"/>
          </a:xfrm>
          <a:prstGeom prst="rect">
            <a:avLst/>
          </a:prstGeom>
        </p:spPr>
        <p:txBody>
          <a:bodyPr wrap="square" rtlCol="0">
            <a:spAutoFit/>
          </a:bodyPr>
          <a:lstStyle/>
          <a:p>
            <a:r>
              <a:rPr lang="en-US" dirty="0"/>
              <a:t>input</a:t>
            </a:r>
          </a:p>
        </p:txBody>
      </p:sp>
      <p:sp>
        <p:nvSpPr>
          <p:cNvPr id="13" name="TextBox 12"/>
          <p:cNvSpPr txBox="1"/>
          <p:nvPr/>
        </p:nvSpPr>
        <p:spPr>
          <a:xfrm>
            <a:off x="8993639" y="3942431"/>
            <a:ext cx="1638301" cy="369332"/>
          </a:xfrm>
          <a:prstGeom prst="rect">
            <a:avLst/>
          </a:prstGeom>
        </p:spPr>
        <p:txBody>
          <a:bodyPr wrap="square" rtlCol="0">
            <a:spAutoFit/>
          </a:bodyPr>
          <a:lstStyle/>
          <a:p>
            <a:r>
              <a:rPr lang="en-US" dirty="0"/>
              <a:t>processing</a:t>
            </a:r>
          </a:p>
        </p:txBody>
      </p:sp>
      <p:sp>
        <p:nvSpPr>
          <p:cNvPr id="14" name="TextBox 13"/>
          <p:cNvSpPr txBox="1"/>
          <p:nvPr/>
        </p:nvSpPr>
        <p:spPr>
          <a:xfrm>
            <a:off x="8612639" y="4990254"/>
            <a:ext cx="1638301" cy="369332"/>
          </a:xfrm>
          <a:prstGeom prst="rect">
            <a:avLst/>
          </a:prstGeom>
        </p:spPr>
        <p:txBody>
          <a:bodyPr wrap="square" rtlCol="0">
            <a:spAutoFit/>
          </a:bodyPr>
          <a:lstStyle/>
          <a:p>
            <a:r>
              <a:rPr lang="en-US" dirty="0"/>
              <a:t>output</a:t>
            </a:r>
          </a:p>
        </p:txBody>
      </p:sp>
      <p:cxnSp>
        <p:nvCxnSpPr>
          <p:cNvPr id="15" name="Straight Arrow Connector 14"/>
          <p:cNvCxnSpPr/>
          <p:nvPr/>
        </p:nvCxnSpPr>
        <p:spPr>
          <a:xfrm flipH="1">
            <a:off x="6807200" y="2709942"/>
            <a:ext cx="1805439" cy="737423"/>
          </a:xfrm>
          <a:prstGeom prst="straightConnector1">
            <a:avLst/>
          </a:prstGeom>
          <a:ln w="76200">
            <a:solidFill>
              <a:schemeClr val="accent3"/>
            </a:solidFill>
            <a:tailEnd type="triangle"/>
          </a:ln>
        </p:spPr>
        <p:style>
          <a:lnRef idx="1">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a:off x="6908800" y="4127097"/>
            <a:ext cx="1955800" cy="0"/>
          </a:xfrm>
          <a:prstGeom prst="straightConnector1">
            <a:avLst/>
          </a:prstGeom>
          <a:ln w="76200">
            <a:solidFill>
              <a:schemeClr val="accent3"/>
            </a:solidFill>
            <a:tailEnd type="triangle"/>
          </a:ln>
        </p:spPr>
        <p:style>
          <a:lnRef idx="1">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H="1" flipV="1">
            <a:off x="6908800" y="4990254"/>
            <a:ext cx="1602239" cy="184666"/>
          </a:xfrm>
          <a:prstGeom prst="straightConnector1">
            <a:avLst/>
          </a:prstGeom>
          <a:ln w="76200">
            <a:solidFill>
              <a:schemeClr val="accent3"/>
            </a:solidFill>
            <a:tailEnd type="triangle"/>
          </a:ln>
        </p:spPr>
        <p:style>
          <a:lnRef idx="1">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80186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Flowchart</a:t>
            </a:r>
          </a:p>
        </p:txBody>
      </p:sp>
      <p:pic>
        <p:nvPicPr>
          <p:cNvPr id="6" name="Content Placeholder 5"/>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511300" y="2041253"/>
            <a:ext cx="3492500" cy="4131129"/>
          </a:xfrm>
        </p:spPr>
      </p:pic>
      <p:sp>
        <p:nvSpPr>
          <p:cNvPr id="4" name="Content Placeholder 3"/>
          <p:cNvSpPr>
            <a:spLocks noGrp="1"/>
          </p:cNvSpPr>
          <p:nvPr>
            <p:ph sz="half" idx="2"/>
          </p:nvPr>
        </p:nvSpPr>
        <p:spPr/>
        <p:txBody>
          <a:bodyPr/>
          <a:lstStyle/>
          <a:p>
            <a:r>
              <a:rPr lang="en-US" dirty="0"/>
              <a:t>What does this algorithm do?</a:t>
            </a:r>
          </a:p>
          <a:p>
            <a:endParaRPr lang="en-US" dirty="0"/>
          </a:p>
          <a:p>
            <a:r>
              <a:rPr lang="en-US" dirty="0"/>
              <a:t>What will it output for given input 1?</a:t>
            </a:r>
          </a:p>
          <a:p>
            <a:r>
              <a:rPr lang="en-US" dirty="0"/>
              <a:t>What will it output for 2 or 5 or 10?</a:t>
            </a:r>
          </a:p>
          <a:p>
            <a:endParaRPr lang="en-US" dirty="0"/>
          </a:p>
          <a:p>
            <a:r>
              <a:rPr lang="en-US" dirty="0"/>
              <a:t>Can it work if X is not a number? E.g. x = “test”?</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16</a:t>
            </a:fld>
            <a:endParaRPr lang="en-US" dirty="0">
              <a:uFillTx/>
            </a:endParaRPr>
          </a:p>
        </p:txBody>
      </p:sp>
    </p:spTree>
    <p:extLst>
      <p:ext uri="{BB962C8B-B14F-4D97-AF65-F5344CB8AC3E}">
        <p14:creationId xmlns:p14="http://schemas.microsoft.com/office/powerpoint/2010/main" val="39441710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Flowchart</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74442" y="1358900"/>
            <a:ext cx="7364858" cy="5207867"/>
          </a:xfrm>
        </p:spPr>
      </p:pic>
      <p:sp>
        <p:nvSpPr>
          <p:cNvPr id="4" name="Slide Number Placeholder 3"/>
          <p:cNvSpPr>
            <a:spLocks noGrp="1"/>
          </p:cNvSpPr>
          <p:nvPr>
            <p:ph type="sldNum" sz="quarter" idx="12"/>
          </p:nvPr>
        </p:nvSpPr>
        <p:spPr/>
        <p:txBody>
          <a:bodyPr/>
          <a:lstStyle/>
          <a:p>
            <a:fld id="{D57F1E4F-1CFF-5643-939E-02111984F565}" type="slidenum">
              <a:rPr lang="en-US" smtClean="0">
                <a:uFillTx/>
              </a:rPr>
              <a:t>17</a:t>
            </a:fld>
            <a:endParaRPr lang="en-US" dirty="0">
              <a:uFillTx/>
            </a:endParaRPr>
          </a:p>
        </p:txBody>
      </p:sp>
    </p:spTree>
    <p:extLst>
      <p:ext uri="{BB962C8B-B14F-4D97-AF65-F5344CB8AC3E}">
        <p14:creationId xmlns:p14="http://schemas.microsoft.com/office/powerpoint/2010/main" val="17471206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Flowchart</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23373" y="1684544"/>
            <a:ext cx="6908416" cy="4885106"/>
          </a:xfrm>
        </p:spPr>
      </p:pic>
      <p:sp>
        <p:nvSpPr>
          <p:cNvPr id="4" name="Slide Number Placeholder 3"/>
          <p:cNvSpPr>
            <a:spLocks noGrp="1"/>
          </p:cNvSpPr>
          <p:nvPr>
            <p:ph type="sldNum" sz="quarter" idx="12"/>
          </p:nvPr>
        </p:nvSpPr>
        <p:spPr/>
        <p:txBody>
          <a:bodyPr/>
          <a:lstStyle/>
          <a:p>
            <a:fld id="{D57F1E4F-1CFF-5643-939E-02111984F565}" type="slidenum">
              <a:rPr lang="en-US" smtClean="0">
                <a:uFillTx/>
              </a:rPr>
              <a:t>18</a:t>
            </a:fld>
            <a:endParaRPr lang="en-US" dirty="0">
              <a:uFillTx/>
            </a:endParaRPr>
          </a:p>
        </p:txBody>
      </p:sp>
      <p:sp>
        <p:nvSpPr>
          <p:cNvPr id="3" name="TextBox 2"/>
          <p:cNvSpPr txBox="1"/>
          <p:nvPr/>
        </p:nvSpPr>
        <p:spPr>
          <a:xfrm>
            <a:off x="83758" y="2511550"/>
            <a:ext cx="2171700" cy="646331"/>
          </a:xfrm>
          <a:prstGeom prst="rect">
            <a:avLst/>
          </a:prstGeom>
        </p:spPr>
        <p:txBody>
          <a:bodyPr wrap="square" rtlCol="0">
            <a:spAutoFit/>
          </a:bodyPr>
          <a:lstStyle/>
          <a:p>
            <a:r>
              <a:rPr lang="en-US" dirty="0"/>
              <a:t>start and end points</a:t>
            </a:r>
          </a:p>
        </p:txBody>
      </p:sp>
      <p:cxnSp>
        <p:nvCxnSpPr>
          <p:cNvPr id="7" name="Straight Arrow Connector 6"/>
          <p:cNvCxnSpPr>
            <a:stCxn id="3" idx="3"/>
          </p:cNvCxnSpPr>
          <p:nvPr/>
        </p:nvCxnSpPr>
        <p:spPr>
          <a:xfrm flipV="1">
            <a:off x="2255458" y="2204087"/>
            <a:ext cx="858615" cy="630629"/>
          </a:xfrm>
          <a:prstGeom prst="straightConnector1">
            <a:avLst/>
          </a:prstGeom>
          <a:ln w="76200">
            <a:solidFill>
              <a:schemeClr val="accent3"/>
            </a:solidFill>
            <a:tailEnd type="triangle"/>
          </a:ln>
        </p:spPr>
        <p:style>
          <a:lnRef idx="1">
            <a:schemeClr val="accent1"/>
          </a:lnRef>
          <a:fillRef idx="0">
            <a:schemeClr val="accent1"/>
          </a:fillRef>
          <a:effectRef idx="1">
            <a:schemeClr val="accent1"/>
          </a:effectRef>
          <a:fontRef idx="minor">
            <a:schemeClr val="tx1"/>
          </a:fontRef>
        </p:style>
      </p:cxnSp>
      <p:cxnSp>
        <p:nvCxnSpPr>
          <p:cNvPr id="9" name="Straight Arrow Connector 8"/>
          <p:cNvCxnSpPr>
            <a:stCxn id="3" idx="3"/>
          </p:cNvCxnSpPr>
          <p:nvPr/>
        </p:nvCxnSpPr>
        <p:spPr>
          <a:xfrm>
            <a:off x="2255458" y="2834716"/>
            <a:ext cx="858615" cy="3261284"/>
          </a:xfrm>
          <a:prstGeom prst="straightConnector1">
            <a:avLst/>
          </a:prstGeom>
          <a:ln w="76200">
            <a:solidFill>
              <a:schemeClr val="accent3"/>
            </a:solidFill>
            <a:tailEnd type="triangle"/>
          </a:ln>
        </p:spPr>
        <p:style>
          <a:lnRef idx="1">
            <a:schemeClr val="accent1"/>
          </a:lnRef>
          <a:fillRef idx="0">
            <a:schemeClr val="accent1"/>
          </a:fillRef>
          <a:effectRef idx="1">
            <a:schemeClr val="accent1"/>
          </a:effectRef>
          <a:fontRef idx="minor">
            <a:schemeClr val="tx1"/>
          </a:fontRef>
        </p:style>
      </p:cxnSp>
      <p:sp>
        <p:nvSpPr>
          <p:cNvPr id="12" name="TextBox 11"/>
          <p:cNvSpPr txBox="1"/>
          <p:nvPr/>
        </p:nvSpPr>
        <p:spPr>
          <a:xfrm>
            <a:off x="386929" y="4087750"/>
            <a:ext cx="1638301" cy="369332"/>
          </a:xfrm>
          <a:prstGeom prst="rect">
            <a:avLst/>
          </a:prstGeom>
        </p:spPr>
        <p:txBody>
          <a:bodyPr wrap="square" rtlCol="0">
            <a:spAutoFit/>
          </a:bodyPr>
          <a:lstStyle/>
          <a:p>
            <a:r>
              <a:rPr lang="en-US" dirty="0"/>
              <a:t>input</a:t>
            </a:r>
          </a:p>
        </p:txBody>
      </p:sp>
      <p:sp>
        <p:nvSpPr>
          <p:cNvPr id="13" name="TextBox 12"/>
          <p:cNvSpPr txBox="1"/>
          <p:nvPr/>
        </p:nvSpPr>
        <p:spPr>
          <a:xfrm>
            <a:off x="5637172" y="1745771"/>
            <a:ext cx="1638301" cy="646331"/>
          </a:xfrm>
          <a:prstGeom prst="rect">
            <a:avLst/>
          </a:prstGeom>
        </p:spPr>
        <p:txBody>
          <a:bodyPr wrap="square" rtlCol="0">
            <a:spAutoFit/>
          </a:bodyPr>
          <a:lstStyle/>
          <a:p>
            <a:r>
              <a:rPr lang="en-US" dirty="0">
                <a:solidFill>
                  <a:srgbClr val="FF0000"/>
                </a:solidFill>
              </a:rPr>
              <a:t>branching (if-then-else)</a:t>
            </a:r>
          </a:p>
        </p:txBody>
      </p:sp>
      <p:cxnSp>
        <p:nvCxnSpPr>
          <p:cNvPr id="15" name="Straight Arrow Connector 14"/>
          <p:cNvCxnSpPr/>
          <p:nvPr/>
        </p:nvCxnSpPr>
        <p:spPr>
          <a:xfrm flipV="1">
            <a:off x="1206079" y="2903966"/>
            <a:ext cx="1907994" cy="1368450"/>
          </a:xfrm>
          <a:prstGeom prst="straightConnector1">
            <a:avLst/>
          </a:prstGeom>
          <a:ln w="76200">
            <a:solidFill>
              <a:schemeClr val="accent3"/>
            </a:solidFill>
            <a:tailEnd type="triangle"/>
          </a:ln>
        </p:spPr>
        <p:style>
          <a:lnRef idx="1">
            <a:schemeClr val="accent1"/>
          </a:lnRef>
          <a:fillRef idx="0">
            <a:schemeClr val="accent1"/>
          </a:fillRef>
          <a:effectRef idx="1">
            <a:schemeClr val="accent1"/>
          </a:effectRef>
          <a:fontRef idx="minor">
            <a:schemeClr val="tx1"/>
          </a:fontRef>
        </p:style>
      </p:cxnSp>
      <p:sp>
        <p:nvSpPr>
          <p:cNvPr id="17" name="Rectangle 16"/>
          <p:cNvSpPr/>
          <p:nvPr/>
        </p:nvSpPr>
        <p:spPr>
          <a:xfrm>
            <a:off x="2684765" y="3098451"/>
            <a:ext cx="6600974" cy="2756249"/>
          </a:xfrm>
          <a:prstGeom prst="rect">
            <a:avLst/>
          </a:prstGeom>
          <a:noFill/>
          <a:ln w="76200"/>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
        <p:nvSpPr>
          <p:cNvPr id="20" name="TextBox 19"/>
          <p:cNvSpPr txBox="1"/>
          <p:nvPr/>
        </p:nvSpPr>
        <p:spPr>
          <a:xfrm>
            <a:off x="7514434" y="2245779"/>
            <a:ext cx="1638301" cy="369332"/>
          </a:xfrm>
          <a:prstGeom prst="rect">
            <a:avLst/>
          </a:prstGeom>
        </p:spPr>
        <p:txBody>
          <a:bodyPr wrap="square" rtlCol="0">
            <a:spAutoFit/>
          </a:bodyPr>
          <a:lstStyle/>
          <a:p>
            <a:r>
              <a:rPr lang="en-US" dirty="0">
                <a:solidFill>
                  <a:srgbClr val="FF0000"/>
                </a:solidFill>
              </a:rPr>
              <a:t>condition</a:t>
            </a:r>
          </a:p>
        </p:txBody>
      </p:sp>
      <p:cxnSp>
        <p:nvCxnSpPr>
          <p:cNvPr id="24" name="Straight Connector 23"/>
          <p:cNvCxnSpPr/>
          <p:nvPr/>
        </p:nvCxnSpPr>
        <p:spPr>
          <a:xfrm>
            <a:off x="5985252" y="2519401"/>
            <a:ext cx="0" cy="579050"/>
          </a:xfrm>
          <a:prstGeom prst="line">
            <a:avLst/>
          </a:prstGeom>
          <a:ln w="76200"/>
        </p:spPr>
        <p:style>
          <a:lnRef idx="1">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H="1">
            <a:off x="4991335" y="2705920"/>
            <a:ext cx="2843702" cy="840544"/>
          </a:xfrm>
          <a:prstGeom prst="straightConnector1">
            <a:avLst/>
          </a:prstGeom>
          <a:ln w="76200">
            <a:solidFill>
              <a:schemeClr val="accent1"/>
            </a:solidFill>
            <a:tailEnd type="triangle"/>
          </a:ln>
        </p:spPr>
        <p:style>
          <a:lnRef idx="1">
            <a:schemeClr val="accent1"/>
          </a:lnRef>
          <a:fillRef idx="0">
            <a:schemeClr val="accent1"/>
          </a:fillRef>
          <a:effectRef idx="1">
            <a:schemeClr val="accent1"/>
          </a:effectRef>
          <a:fontRef idx="minor">
            <a:schemeClr val="tx1"/>
          </a:fontRef>
        </p:style>
      </p:cxnSp>
      <p:sp>
        <p:nvSpPr>
          <p:cNvPr id="28" name="TextBox 27"/>
          <p:cNvSpPr txBox="1"/>
          <p:nvPr/>
        </p:nvSpPr>
        <p:spPr>
          <a:xfrm>
            <a:off x="10050834" y="4062001"/>
            <a:ext cx="1638301" cy="369332"/>
          </a:xfrm>
          <a:prstGeom prst="rect">
            <a:avLst/>
          </a:prstGeom>
        </p:spPr>
        <p:txBody>
          <a:bodyPr wrap="square" rtlCol="0">
            <a:spAutoFit/>
          </a:bodyPr>
          <a:lstStyle/>
          <a:p>
            <a:r>
              <a:rPr lang="en-US" dirty="0">
                <a:solidFill>
                  <a:srgbClr val="00B0F0"/>
                </a:solidFill>
              </a:rPr>
              <a:t>cycle</a:t>
            </a:r>
          </a:p>
        </p:txBody>
      </p:sp>
      <p:sp>
        <p:nvSpPr>
          <p:cNvPr id="29" name="Rectangle 28"/>
          <p:cNvSpPr/>
          <p:nvPr/>
        </p:nvSpPr>
        <p:spPr>
          <a:xfrm>
            <a:off x="5829300" y="3860282"/>
            <a:ext cx="3323436" cy="1867418"/>
          </a:xfrm>
          <a:prstGeom prst="rect">
            <a:avLst/>
          </a:prstGeom>
          <a:noFill/>
          <a:ln w="76200">
            <a:solidFill>
              <a:srgbClr val="00B0F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cxnSp>
        <p:nvCxnSpPr>
          <p:cNvPr id="30" name="Straight Connector 29"/>
          <p:cNvCxnSpPr/>
          <p:nvPr/>
        </p:nvCxnSpPr>
        <p:spPr>
          <a:xfrm flipH="1" flipV="1">
            <a:off x="9152735" y="4272416"/>
            <a:ext cx="898099" cy="1"/>
          </a:xfrm>
          <a:prstGeom prst="line">
            <a:avLst/>
          </a:prstGeom>
          <a:ln w="76200">
            <a:solidFill>
              <a:srgbClr val="00B0F0"/>
            </a:solidFill>
          </a:ln>
        </p:spPr>
        <p:style>
          <a:lnRef idx="1">
            <a:schemeClr val="accent1"/>
          </a:lnRef>
          <a:fillRef idx="0">
            <a:schemeClr val="accent1"/>
          </a:fillRef>
          <a:effectRef idx="1">
            <a:schemeClr val="accent1"/>
          </a:effectRef>
          <a:fontRef idx="minor">
            <a:schemeClr val="tx1"/>
          </a:fontRef>
        </p:style>
      </p:cxnSp>
      <p:sp>
        <p:nvSpPr>
          <p:cNvPr id="33" name="TextBox 32"/>
          <p:cNvSpPr txBox="1"/>
          <p:nvPr/>
        </p:nvSpPr>
        <p:spPr>
          <a:xfrm>
            <a:off x="10027473" y="5094617"/>
            <a:ext cx="1638301" cy="369332"/>
          </a:xfrm>
          <a:prstGeom prst="rect">
            <a:avLst/>
          </a:prstGeom>
        </p:spPr>
        <p:txBody>
          <a:bodyPr wrap="square" rtlCol="0">
            <a:spAutoFit/>
          </a:bodyPr>
          <a:lstStyle/>
          <a:p>
            <a:r>
              <a:rPr lang="en-US" dirty="0">
                <a:solidFill>
                  <a:srgbClr val="00B0F0"/>
                </a:solidFill>
              </a:rPr>
              <a:t>FOR loop</a:t>
            </a:r>
          </a:p>
        </p:txBody>
      </p:sp>
      <p:cxnSp>
        <p:nvCxnSpPr>
          <p:cNvPr id="34" name="Straight Arrow Connector 33"/>
          <p:cNvCxnSpPr>
            <a:stCxn id="33" idx="1"/>
          </p:cNvCxnSpPr>
          <p:nvPr/>
        </p:nvCxnSpPr>
        <p:spPr>
          <a:xfrm flipH="1" flipV="1">
            <a:off x="8534400" y="4246667"/>
            <a:ext cx="1493073" cy="1032616"/>
          </a:xfrm>
          <a:prstGeom prst="straightConnector1">
            <a:avLst/>
          </a:prstGeom>
          <a:ln w="76200">
            <a:solidFill>
              <a:srgbClr val="00B0F0"/>
            </a:solidFill>
            <a:tailEnd type="triangle"/>
          </a:ln>
        </p:spPr>
        <p:style>
          <a:lnRef idx="1">
            <a:schemeClr val="accent1"/>
          </a:lnRef>
          <a:fillRef idx="0">
            <a:schemeClr val="accent1"/>
          </a:fillRef>
          <a:effectRef idx="1">
            <a:schemeClr val="accent1"/>
          </a:effectRef>
          <a:fontRef idx="minor">
            <a:schemeClr val="tx1"/>
          </a:fontRef>
        </p:style>
      </p:cxnSp>
      <p:cxnSp>
        <p:nvCxnSpPr>
          <p:cNvPr id="37" name="Straight Arrow Connector 36"/>
          <p:cNvCxnSpPr>
            <a:stCxn id="33" idx="1"/>
          </p:cNvCxnSpPr>
          <p:nvPr/>
        </p:nvCxnSpPr>
        <p:spPr>
          <a:xfrm flipH="1">
            <a:off x="7683500" y="5279283"/>
            <a:ext cx="2343973" cy="122610"/>
          </a:xfrm>
          <a:prstGeom prst="straightConnector1">
            <a:avLst/>
          </a:prstGeom>
          <a:ln w="76200">
            <a:solidFill>
              <a:srgbClr val="00B0F0"/>
            </a:solidFill>
            <a:tailEnd type="triangle"/>
          </a:ln>
        </p:spPr>
        <p:style>
          <a:lnRef idx="1">
            <a:schemeClr val="accent1"/>
          </a:lnRef>
          <a:fillRef idx="0">
            <a:schemeClr val="accent1"/>
          </a:fillRef>
          <a:effectRef idx="1">
            <a:schemeClr val="accent1"/>
          </a:effectRef>
          <a:fontRef idx="minor">
            <a:schemeClr val="tx1"/>
          </a:fontRef>
        </p:style>
      </p:cxnSp>
      <p:sp>
        <p:nvSpPr>
          <p:cNvPr id="40" name="TextBox 39"/>
          <p:cNvSpPr txBox="1"/>
          <p:nvPr/>
        </p:nvSpPr>
        <p:spPr>
          <a:xfrm>
            <a:off x="1206079" y="5421352"/>
            <a:ext cx="1638301" cy="369332"/>
          </a:xfrm>
          <a:prstGeom prst="rect">
            <a:avLst/>
          </a:prstGeom>
        </p:spPr>
        <p:txBody>
          <a:bodyPr wrap="square" rtlCol="0">
            <a:spAutoFit/>
          </a:bodyPr>
          <a:lstStyle/>
          <a:p>
            <a:r>
              <a:rPr lang="en-US" dirty="0"/>
              <a:t>outputs</a:t>
            </a:r>
          </a:p>
        </p:txBody>
      </p:sp>
      <p:cxnSp>
        <p:nvCxnSpPr>
          <p:cNvPr id="41" name="Straight Arrow Connector 40"/>
          <p:cNvCxnSpPr/>
          <p:nvPr/>
        </p:nvCxnSpPr>
        <p:spPr>
          <a:xfrm flipV="1">
            <a:off x="2186622" y="4246668"/>
            <a:ext cx="1191157" cy="1270951"/>
          </a:xfrm>
          <a:prstGeom prst="straightConnector1">
            <a:avLst/>
          </a:prstGeom>
          <a:ln w="76200">
            <a:solidFill>
              <a:schemeClr val="accent3"/>
            </a:solidFill>
            <a:tailEnd type="triangle"/>
          </a:ln>
        </p:spPr>
        <p:style>
          <a:lnRef idx="1">
            <a:schemeClr val="accent1"/>
          </a:lnRef>
          <a:fillRef idx="0">
            <a:schemeClr val="accent1"/>
          </a:fillRef>
          <a:effectRef idx="1">
            <a:schemeClr val="accent1"/>
          </a:effectRef>
          <a:fontRef idx="minor">
            <a:schemeClr val="tx1"/>
          </a:fontRef>
        </p:style>
      </p:cxnSp>
      <p:cxnSp>
        <p:nvCxnSpPr>
          <p:cNvPr id="44" name="Straight Arrow Connector 43"/>
          <p:cNvCxnSpPr/>
          <p:nvPr/>
        </p:nvCxnSpPr>
        <p:spPr>
          <a:xfrm flipV="1">
            <a:off x="2186622" y="4849613"/>
            <a:ext cx="4226564" cy="729189"/>
          </a:xfrm>
          <a:prstGeom prst="straightConnector1">
            <a:avLst/>
          </a:prstGeom>
          <a:ln w="76200">
            <a:solidFill>
              <a:schemeClr val="accent3"/>
            </a:solidFill>
            <a:tailEnd type="triangle"/>
          </a:ln>
        </p:spPr>
        <p:style>
          <a:lnRef idx="1">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41548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9"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12"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0-#ppt_w/2"/>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0-#ppt_w/2"/>
                                          </p:val>
                                        </p:tav>
                                        <p:tav tm="100000">
                                          <p:val>
                                            <p:strVal val="#ppt_x"/>
                                          </p:val>
                                        </p:tav>
                                      </p:tavLst>
                                    </p:anim>
                                    <p:anim calcmode="lin" valueType="num">
                                      <p:cBhvr additive="base">
                                        <p:cTn id="1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12"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500" fill="hold"/>
                                        <p:tgtEl>
                                          <p:spTgt spid="15"/>
                                        </p:tgtEl>
                                        <p:attrNameLst>
                                          <p:attrName>ppt_x</p:attrName>
                                        </p:attrNameLst>
                                      </p:cBhvr>
                                      <p:tavLst>
                                        <p:tav tm="0">
                                          <p:val>
                                            <p:strVal val="0-#ppt_w/2"/>
                                          </p:val>
                                        </p:tav>
                                        <p:tav tm="100000">
                                          <p:val>
                                            <p:strVal val="#ppt_x"/>
                                          </p:val>
                                        </p:tav>
                                      </p:tavLst>
                                    </p:anim>
                                    <p:anim calcmode="lin" valueType="num">
                                      <p:cBhvr additive="base">
                                        <p:cTn id="24" dur="500" fill="hold"/>
                                        <p:tgtEl>
                                          <p:spTgt spid="15"/>
                                        </p:tgtEl>
                                        <p:attrNameLst>
                                          <p:attrName>ppt_y</p:attrName>
                                        </p:attrNameLst>
                                      </p:cBhvr>
                                      <p:tavLst>
                                        <p:tav tm="0">
                                          <p:val>
                                            <p:strVal val="1+#ppt_h/2"/>
                                          </p:val>
                                        </p:tav>
                                        <p:tav tm="100000">
                                          <p:val>
                                            <p:strVal val="#ppt_y"/>
                                          </p:val>
                                        </p:tav>
                                      </p:tavLst>
                                    </p:anim>
                                  </p:childTnLst>
                                </p:cTn>
                              </p:par>
                            </p:childTnLst>
                          </p:cTn>
                        </p:par>
                        <p:par>
                          <p:cTn id="25" fill="hold">
                            <p:stCondLst>
                              <p:cond delay="500"/>
                            </p:stCondLst>
                            <p:childTnLst>
                              <p:par>
                                <p:cTn id="26" presetID="2" presetClass="entr" presetSubtype="8" fill="hold" grpId="0" nodeType="afterEffect">
                                  <p:stCondLst>
                                    <p:cond delay="0"/>
                                  </p:stCondLst>
                                  <p:childTnLst>
                                    <p:set>
                                      <p:cBhvr>
                                        <p:cTn id="27" dur="1" fill="hold">
                                          <p:stCondLst>
                                            <p:cond delay="0"/>
                                          </p:stCondLst>
                                        </p:cTn>
                                        <p:tgtEl>
                                          <p:spTgt spid="12"/>
                                        </p:tgtEl>
                                        <p:attrNameLst>
                                          <p:attrName>style.visibility</p:attrName>
                                        </p:attrNameLst>
                                      </p:cBhvr>
                                      <p:to>
                                        <p:strVal val="visible"/>
                                      </p:to>
                                    </p:set>
                                    <p:anim calcmode="lin" valueType="num">
                                      <p:cBhvr additive="base">
                                        <p:cTn id="28" dur="500" fill="hold"/>
                                        <p:tgtEl>
                                          <p:spTgt spid="12"/>
                                        </p:tgtEl>
                                        <p:attrNameLst>
                                          <p:attrName>ppt_x</p:attrName>
                                        </p:attrNameLst>
                                      </p:cBhvr>
                                      <p:tavLst>
                                        <p:tav tm="0">
                                          <p:val>
                                            <p:strVal val="0-#ppt_w/2"/>
                                          </p:val>
                                        </p:tav>
                                        <p:tav tm="100000">
                                          <p:val>
                                            <p:strVal val="#ppt_x"/>
                                          </p:val>
                                        </p:tav>
                                      </p:tavLst>
                                    </p:anim>
                                    <p:anim calcmode="lin" valueType="num">
                                      <p:cBhvr additive="base">
                                        <p:cTn id="29"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wipe(down)">
                                      <p:cBhvr>
                                        <p:cTn id="34" dur="500"/>
                                        <p:tgtEl>
                                          <p:spTgt spid="17"/>
                                        </p:tgtEl>
                                      </p:cBhvr>
                                    </p:animEffect>
                                  </p:childTnLst>
                                </p:cTn>
                              </p:par>
                            </p:childTnLst>
                          </p:cTn>
                        </p:par>
                        <p:par>
                          <p:cTn id="35" fill="hold">
                            <p:stCondLst>
                              <p:cond delay="500"/>
                            </p:stCondLst>
                            <p:childTnLst>
                              <p:par>
                                <p:cTn id="36" presetID="22" presetClass="entr" presetSubtype="4" fill="hold" nodeType="after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down)">
                                      <p:cBhvr>
                                        <p:cTn id="38" dur="500"/>
                                        <p:tgtEl>
                                          <p:spTgt spid="24"/>
                                        </p:tgtEl>
                                      </p:cBhvr>
                                    </p:animEffect>
                                  </p:childTnLst>
                                </p:cTn>
                              </p:par>
                              <p:par>
                                <p:cTn id="39" presetID="10" presetClass="exit" presetSubtype="0" fill="hold" grpId="1" nodeType="withEffect">
                                  <p:stCondLst>
                                    <p:cond delay="0"/>
                                  </p:stCondLst>
                                  <p:childTnLst>
                                    <p:animEffect transition="out" filter="fade">
                                      <p:cBhvr>
                                        <p:cTn id="40" dur="500"/>
                                        <p:tgtEl>
                                          <p:spTgt spid="3"/>
                                        </p:tgtEl>
                                      </p:cBhvr>
                                    </p:animEffect>
                                    <p:set>
                                      <p:cBhvr>
                                        <p:cTn id="41" dur="1" fill="hold">
                                          <p:stCondLst>
                                            <p:cond delay="499"/>
                                          </p:stCondLst>
                                        </p:cTn>
                                        <p:tgtEl>
                                          <p:spTgt spid="3"/>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7"/>
                                        </p:tgtEl>
                                      </p:cBhvr>
                                    </p:animEffect>
                                    <p:set>
                                      <p:cBhvr>
                                        <p:cTn id="44" dur="1" fill="hold">
                                          <p:stCondLst>
                                            <p:cond delay="499"/>
                                          </p:stCondLst>
                                        </p:cTn>
                                        <p:tgtEl>
                                          <p:spTgt spid="7"/>
                                        </p:tgtEl>
                                        <p:attrNameLst>
                                          <p:attrName>style.visibility</p:attrName>
                                        </p:attrNameLst>
                                      </p:cBhvr>
                                      <p:to>
                                        <p:strVal val="hidden"/>
                                      </p:to>
                                    </p:set>
                                  </p:childTnLst>
                                </p:cTn>
                              </p:par>
                              <p:par>
                                <p:cTn id="45" presetID="10" presetClass="exit" presetSubtype="0" fill="hold" nodeType="withEffect">
                                  <p:stCondLst>
                                    <p:cond delay="0"/>
                                  </p:stCondLst>
                                  <p:childTnLst>
                                    <p:animEffect transition="out" filter="fade">
                                      <p:cBhvr>
                                        <p:cTn id="46" dur="500"/>
                                        <p:tgtEl>
                                          <p:spTgt spid="9"/>
                                        </p:tgtEl>
                                      </p:cBhvr>
                                    </p:animEffect>
                                    <p:set>
                                      <p:cBhvr>
                                        <p:cTn id="47" dur="1" fill="hold">
                                          <p:stCondLst>
                                            <p:cond delay="499"/>
                                          </p:stCondLst>
                                        </p:cTn>
                                        <p:tgtEl>
                                          <p:spTgt spid="9"/>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12"/>
                                        </p:tgtEl>
                                      </p:cBhvr>
                                    </p:animEffect>
                                    <p:set>
                                      <p:cBhvr>
                                        <p:cTn id="50" dur="1" fill="hold">
                                          <p:stCondLst>
                                            <p:cond delay="499"/>
                                          </p:stCondLst>
                                        </p:cTn>
                                        <p:tgtEl>
                                          <p:spTgt spid="12"/>
                                        </p:tgtEl>
                                        <p:attrNameLst>
                                          <p:attrName>style.visibility</p:attrName>
                                        </p:attrNameLst>
                                      </p:cBhvr>
                                      <p:to>
                                        <p:strVal val="hidden"/>
                                      </p:to>
                                    </p:set>
                                  </p:childTnLst>
                                </p:cTn>
                              </p:par>
                              <p:par>
                                <p:cTn id="51" presetID="10" presetClass="exit" presetSubtype="0" fill="hold" nodeType="withEffect">
                                  <p:stCondLst>
                                    <p:cond delay="0"/>
                                  </p:stCondLst>
                                  <p:childTnLst>
                                    <p:animEffect transition="out" filter="fade">
                                      <p:cBhvr>
                                        <p:cTn id="52" dur="500"/>
                                        <p:tgtEl>
                                          <p:spTgt spid="15"/>
                                        </p:tgtEl>
                                      </p:cBhvr>
                                    </p:animEffect>
                                    <p:set>
                                      <p:cBhvr>
                                        <p:cTn id="53" dur="1" fill="hold">
                                          <p:stCondLst>
                                            <p:cond delay="499"/>
                                          </p:stCondLst>
                                        </p:cTn>
                                        <p:tgtEl>
                                          <p:spTgt spid="15"/>
                                        </p:tgtEl>
                                        <p:attrNameLst>
                                          <p:attrName>style.visibility</p:attrName>
                                        </p:attrNameLst>
                                      </p:cBhvr>
                                      <p:to>
                                        <p:strVal val="hidden"/>
                                      </p:to>
                                    </p:set>
                                  </p:childTnLst>
                                </p:cTn>
                              </p:par>
                            </p:childTnLst>
                          </p:cTn>
                        </p:par>
                        <p:par>
                          <p:cTn id="54" fill="hold">
                            <p:stCondLst>
                              <p:cond delay="1000"/>
                            </p:stCondLst>
                            <p:childTnLst>
                              <p:par>
                                <p:cTn id="55" presetID="1" presetClass="entr" presetSubtype="0" fill="hold" grpId="0" nodeType="afterEffect">
                                  <p:stCondLst>
                                    <p:cond delay="0"/>
                                  </p:stCondLst>
                                  <p:childTnLst>
                                    <p:set>
                                      <p:cBhvr>
                                        <p:cTn id="56" dur="1" fill="hold">
                                          <p:stCondLst>
                                            <p:cond delay="0"/>
                                          </p:stCondLst>
                                        </p:cTn>
                                        <p:tgtEl>
                                          <p:spTgt spid="1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2" presetClass="entr" presetSubtype="2" fill="hold" nodeType="clickEffect">
                                  <p:stCondLst>
                                    <p:cond delay="0"/>
                                  </p:stCondLst>
                                  <p:childTnLst>
                                    <p:set>
                                      <p:cBhvr>
                                        <p:cTn id="60" dur="1" fill="hold">
                                          <p:stCondLst>
                                            <p:cond delay="0"/>
                                          </p:stCondLst>
                                        </p:cTn>
                                        <p:tgtEl>
                                          <p:spTgt spid="25"/>
                                        </p:tgtEl>
                                        <p:attrNameLst>
                                          <p:attrName>style.visibility</p:attrName>
                                        </p:attrNameLst>
                                      </p:cBhvr>
                                      <p:to>
                                        <p:strVal val="visible"/>
                                      </p:to>
                                    </p:set>
                                    <p:anim calcmode="lin" valueType="num">
                                      <p:cBhvr additive="base">
                                        <p:cTn id="61" dur="500" fill="hold"/>
                                        <p:tgtEl>
                                          <p:spTgt spid="25"/>
                                        </p:tgtEl>
                                        <p:attrNameLst>
                                          <p:attrName>ppt_x</p:attrName>
                                        </p:attrNameLst>
                                      </p:cBhvr>
                                      <p:tavLst>
                                        <p:tav tm="0">
                                          <p:val>
                                            <p:strVal val="1+#ppt_w/2"/>
                                          </p:val>
                                        </p:tav>
                                        <p:tav tm="100000">
                                          <p:val>
                                            <p:strVal val="#ppt_x"/>
                                          </p:val>
                                        </p:tav>
                                      </p:tavLst>
                                    </p:anim>
                                    <p:anim calcmode="lin" valueType="num">
                                      <p:cBhvr additive="base">
                                        <p:cTn id="62" dur="500" fill="hold"/>
                                        <p:tgtEl>
                                          <p:spTgt spid="25"/>
                                        </p:tgtEl>
                                        <p:attrNameLst>
                                          <p:attrName>ppt_y</p:attrName>
                                        </p:attrNameLst>
                                      </p:cBhvr>
                                      <p:tavLst>
                                        <p:tav tm="0">
                                          <p:val>
                                            <p:strVal val="#ppt_y"/>
                                          </p:val>
                                        </p:tav>
                                        <p:tav tm="100000">
                                          <p:val>
                                            <p:strVal val="#ppt_y"/>
                                          </p:val>
                                        </p:tav>
                                      </p:tavLst>
                                    </p:anim>
                                  </p:childTnLst>
                                </p:cTn>
                              </p:par>
                            </p:childTnLst>
                          </p:cTn>
                        </p:par>
                        <p:par>
                          <p:cTn id="63" fill="hold">
                            <p:stCondLst>
                              <p:cond delay="500"/>
                            </p:stCondLst>
                            <p:childTnLst>
                              <p:par>
                                <p:cTn id="64" presetID="2" presetClass="entr" presetSubtype="3" fill="hold" grpId="0" nodeType="afterEffect">
                                  <p:stCondLst>
                                    <p:cond delay="0"/>
                                  </p:stCondLst>
                                  <p:childTnLst>
                                    <p:set>
                                      <p:cBhvr>
                                        <p:cTn id="65" dur="1" fill="hold">
                                          <p:stCondLst>
                                            <p:cond delay="0"/>
                                          </p:stCondLst>
                                        </p:cTn>
                                        <p:tgtEl>
                                          <p:spTgt spid="20"/>
                                        </p:tgtEl>
                                        <p:attrNameLst>
                                          <p:attrName>style.visibility</p:attrName>
                                        </p:attrNameLst>
                                      </p:cBhvr>
                                      <p:to>
                                        <p:strVal val="visible"/>
                                      </p:to>
                                    </p:set>
                                    <p:anim calcmode="lin" valueType="num">
                                      <p:cBhvr additive="base">
                                        <p:cTn id="66" dur="500" fill="hold"/>
                                        <p:tgtEl>
                                          <p:spTgt spid="20"/>
                                        </p:tgtEl>
                                        <p:attrNameLst>
                                          <p:attrName>ppt_x</p:attrName>
                                        </p:attrNameLst>
                                      </p:cBhvr>
                                      <p:tavLst>
                                        <p:tav tm="0">
                                          <p:val>
                                            <p:strVal val="1+#ppt_w/2"/>
                                          </p:val>
                                        </p:tav>
                                        <p:tav tm="100000">
                                          <p:val>
                                            <p:strVal val="#ppt_x"/>
                                          </p:val>
                                        </p:tav>
                                      </p:tavLst>
                                    </p:anim>
                                    <p:anim calcmode="lin" valueType="num">
                                      <p:cBhvr additive="base">
                                        <p:cTn id="67" dur="500" fill="hold"/>
                                        <p:tgtEl>
                                          <p:spTgt spid="20"/>
                                        </p:tgtEl>
                                        <p:attrNameLst>
                                          <p:attrName>ppt_y</p:attrName>
                                        </p:attrNameLst>
                                      </p:cBhvr>
                                      <p:tavLst>
                                        <p:tav tm="0">
                                          <p:val>
                                            <p:strVal val="0-#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10" presetClass="exit" presetSubtype="0" fill="hold" grpId="1" nodeType="clickEffect">
                                  <p:stCondLst>
                                    <p:cond delay="0"/>
                                  </p:stCondLst>
                                  <p:childTnLst>
                                    <p:animEffect transition="out" filter="fade">
                                      <p:cBhvr>
                                        <p:cTn id="71" dur="500"/>
                                        <p:tgtEl>
                                          <p:spTgt spid="13"/>
                                        </p:tgtEl>
                                      </p:cBhvr>
                                    </p:animEffect>
                                    <p:set>
                                      <p:cBhvr>
                                        <p:cTn id="72" dur="1" fill="hold">
                                          <p:stCondLst>
                                            <p:cond delay="499"/>
                                          </p:stCondLst>
                                        </p:cTn>
                                        <p:tgtEl>
                                          <p:spTgt spid="13"/>
                                        </p:tgtEl>
                                        <p:attrNameLst>
                                          <p:attrName>style.visibility</p:attrName>
                                        </p:attrNameLst>
                                      </p:cBhvr>
                                      <p:to>
                                        <p:strVal val="hidden"/>
                                      </p:to>
                                    </p:set>
                                  </p:childTnLst>
                                </p:cTn>
                              </p:par>
                              <p:par>
                                <p:cTn id="73" presetID="10" presetClass="exit" presetSubtype="0" fill="hold" nodeType="withEffect">
                                  <p:stCondLst>
                                    <p:cond delay="0"/>
                                  </p:stCondLst>
                                  <p:childTnLst>
                                    <p:animEffect transition="out" filter="fade">
                                      <p:cBhvr>
                                        <p:cTn id="74" dur="500"/>
                                        <p:tgtEl>
                                          <p:spTgt spid="24"/>
                                        </p:tgtEl>
                                      </p:cBhvr>
                                    </p:animEffect>
                                    <p:set>
                                      <p:cBhvr>
                                        <p:cTn id="75" dur="1" fill="hold">
                                          <p:stCondLst>
                                            <p:cond delay="499"/>
                                          </p:stCondLst>
                                        </p:cTn>
                                        <p:tgtEl>
                                          <p:spTgt spid="24"/>
                                        </p:tgtEl>
                                        <p:attrNameLst>
                                          <p:attrName>style.visibility</p:attrName>
                                        </p:attrNameLst>
                                      </p:cBhvr>
                                      <p:to>
                                        <p:strVal val="hidden"/>
                                      </p:to>
                                    </p:set>
                                  </p:childTnLst>
                                </p:cTn>
                              </p:par>
                              <p:par>
                                <p:cTn id="76" presetID="10" presetClass="exit" presetSubtype="0" fill="hold" grpId="1" nodeType="withEffect">
                                  <p:stCondLst>
                                    <p:cond delay="0"/>
                                  </p:stCondLst>
                                  <p:childTnLst>
                                    <p:animEffect transition="out" filter="fade">
                                      <p:cBhvr>
                                        <p:cTn id="77" dur="500"/>
                                        <p:tgtEl>
                                          <p:spTgt spid="17"/>
                                        </p:tgtEl>
                                      </p:cBhvr>
                                    </p:animEffect>
                                    <p:set>
                                      <p:cBhvr>
                                        <p:cTn id="78" dur="1" fill="hold">
                                          <p:stCondLst>
                                            <p:cond delay="499"/>
                                          </p:stCondLst>
                                        </p:cTn>
                                        <p:tgtEl>
                                          <p:spTgt spid="17"/>
                                        </p:tgtEl>
                                        <p:attrNameLst>
                                          <p:attrName>style.visibility</p:attrName>
                                        </p:attrNameLst>
                                      </p:cBhvr>
                                      <p:to>
                                        <p:strVal val="hidden"/>
                                      </p:to>
                                    </p:set>
                                  </p:childTnLst>
                                </p:cTn>
                              </p:par>
                              <p:par>
                                <p:cTn id="79" presetID="10" presetClass="exit" presetSubtype="0" fill="hold" nodeType="withEffect">
                                  <p:stCondLst>
                                    <p:cond delay="0"/>
                                  </p:stCondLst>
                                  <p:childTnLst>
                                    <p:animEffect transition="out" filter="fade">
                                      <p:cBhvr>
                                        <p:cTn id="80" dur="500"/>
                                        <p:tgtEl>
                                          <p:spTgt spid="25"/>
                                        </p:tgtEl>
                                      </p:cBhvr>
                                    </p:animEffect>
                                    <p:set>
                                      <p:cBhvr>
                                        <p:cTn id="81" dur="1" fill="hold">
                                          <p:stCondLst>
                                            <p:cond delay="499"/>
                                          </p:stCondLst>
                                        </p:cTn>
                                        <p:tgtEl>
                                          <p:spTgt spid="25"/>
                                        </p:tgtEl>
                                        <p:attrNameLst>
                                          <p:attrName>style.visibility</p:attrName>
                                        </p:attrNameLst>
                                      </p:cBhvr>
                                      <p:to>
                                        <p:strVal val="hidden"/>
                                      </p:to>
                                    </p:set>
                                  </p:childTnLst>
                                </p:cTn>
                              </p:par>
                              <p:par>
                                <p:cTn id="82" presetID="10" presetClass="exit" presetSubtype="0" fill="hold" grpId="1" nodeType="withEffect">
                                  <p:stCondLst>
                                    <p:cond delay="0"/>
                                  </p:stCondLst>
                                  <p:childTnLst>
                                    <p:animEffect transition="out" filter="fade">
                                      <p:cBhvr>
                                        <p:cTn id="83" dur="500"/>
                                        <p:tgtEl>
                                          <p:spTgt spid="20"/>
                                        </p:tgtEl>
                                      </p:cBhvr>
                                    </p:animEffect>
                                    <p:set>
                                      <p:cBhvr>
                                        <p:cTn id="84" dur="1" fill="hold">
                                          <p:stCondLst>
                                            <p:cond delay="499"/>
                                          </p:stCondLst>
                                        </p:cTn>
                                        <p:tgtEl>
                                          <p:spTgt spid="20"/>
                                        </p:tgtEl>
                                        <p:attrNameLst>
                                          <p:attrName>style.visibility</p:attrName>
                                        </p:attrNameLst>
                                      </p:cBhvr>
                                      <p:to>
                                        <p:strVal val="hidden"/>
                                      </p:to>
                                    </p:set>
                                  </p:childTnLst>
                                </p:cTn>
                              </p:par>
                              <p:par>
                                <p:cTn id="85" presetID="22" presetClass="entr" presetSubtype="4" fill="hold" grpId="0" nodeType="withEffect">
                                  <p:stCondLst>
                                    <p:cond delay="0"/>
                                  </p:stCondLst>
                                  <p:childTnLst>
                                    <p:set>
                                      <p:cBhvr>
                                        <p:cTn id="86" dur="1" fill="hold">
                                          <p:stCondLst>
                                            <p:cond delay="0"/>
                                          </p:stCondLst>
                                        </p:cTn>
                                        <p:tgtEl>
                                          <p:spTgt spid="29"/>
                                        </p:tgtEl>
                                        <p:attrNameLst>
                                          <p:attrName>style.visibility</p:attrName>
                                        </p:attrNameLst>
                                      </p:cBhvr>
                                      <p:to>
                                        <p:strVal val="visible"/>
                                      </p:to>
                                    </p:set>
                                    <p:animEffect transition="in" filter="wipe(down)">
                                      <p:cBhvr>
                                        <p:cTn id="87" dur="500"/>
                                        <p:tgtEl>
                                          <p:spTgt spid="29"/>
                                        </p:tgtEl>
                                      </p:cBhvr>
                                    </p:animEffect>
                                  </p:childTnLst>
                                </p:cTn>
                              </p:par>
                              <p:par>
                                <p:cTn id="88" presetID="22" presetClass="entr" presetSubtype="4" fill="hold" nodeType="withEffect">
                                  <p:stCondLst>
                                    <p:cond delay="0"/>
                                  </p:stCondLst>
                                  <p:childTnLst>
                                    <p:set>
                                      <p:cBhvr>
                                        <p:cTn id="89" dur="1" fill="hold">
                                          <p:stCondLst>
                                            <p:cond delay="0"/>
                                          </p:stCondLst>
                                        </p:cTn>
                                        <p:tgtEl>
                                          <p:spTgt spid="30"/>
                                        </p:tgtEl>
                                        <p:attrNameLst>
                                          <p:attrName>style.visibility</p:attrName>
                                        </p:attrNameLst>
                                      </p:cBhvr>
                                      <p:to>
                                        <p:strVal val="visible"/>
                                      </p:to>
                                    </p:set>
                                    <p:animEffect transition="in" filter="wipe(down)">
                                      <p:cBhvr>
                                        <p:cTn id="90" dur="500"/>
                                        <p:tgtEl>
                                          <p:spTgt spid="30"/>
                                        </p:tgtEl>
                                      </p:cBhvr>
                                    </p:animEffect>
                                  </p:childTnLst>
                                </p:cTn>
                              </p:par>
                            </p:childTnLst>
                          </p:cTn>
                        </p:par>
                        <p:par>
                          <p:cTn id="91" fill="hold">
                            <p:stCondLst>
                              <p:cond delay="500"/>
                            </p:stCondLst>
                            <p:childTnLst>
                              <p:par>
                                <p:cTn id="92" presetID="2" presetClass="entr" presetSubtype="2" fill="hold" grpId="0" nodeType="afterEffect">
                                  <p:stCondLst>
                                    <p:cond delay="0"/>
                                  </p:stCondLst>
                                  <p:childTnLst>
                                    <p:set>
                                      <p:cBhvr>
                                        <p:cTn id="93" dur="1" fill="hold">
                                          <p:stCondLst>
                                            <p:cond delay="0"/>
                                          </p:stCondLst>
                                        </p:cTn>
                                        <p:tgtEl>
                                          <p:spTgt spid="28"/>
                                        </p:tgtEl>
                                        <p:attrNameLst>
                                          <p:attrName>style.visibility</p:attrName>
                                        </p:attrNameLst>
                                      </p:cBhvr>
                                      <p:to>
                                        <p:strVal val="visible"/>
                                      </p:to>
                                    </p:set>
                                    <p:anim calcmode="lin" valueType="num">
                                      <p:cBhvr additive="base">
                                        <p:cTn id="94" dur="500" fill="hold"/>
                                        <p:tgtEl>
                                          <p:spTgt spid="28"/>
                                        </p:tgtEl>
                                        <p:attrNameLst>
                                          <p:attrName>ppt_x</p:attrName>
                                        </p:attrNameLst>
                                      </p:cBhvr>
                                      <p:tavLst>
                                        <p:tav tm="0">
                                          <p:val>
                                            <p:strVal val="1+#ppt_w/2"/>
                                          </p:val>
                                        </p:tav>
                                        <p:tav tm="100000">
                                          <p:val>
                                            <p:strVal val="#ppt_x"/>
                                          </p:val>
                                        </p:tav>
                                      </p:tavLst>
                                    </p:anim>
                                    <p:anim calcmode="lin" valueType="num">
                                      <p:cBhvr additive="base">
                                        <p:cTn id="95"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96" fill="hold">
                      <p:stCondLst>
                        <p:cond delay="indefinite"/>
                      </p:stCondLst>
                      <p:childTnLst>
                        <p:par>
                          <p:cTn id="97" fill="hold">
                            <p:stCondLst>
                              <p:cond delay="0"/>
                            </p:stCondLst>
                            <p:childTnLst>
                              <p:par>
                                <p:cTn id="98" presetID="2" presetClass="entr" presetSubtype="2" fill="hold" nodeType="clickEffect">
                                  <p:stCondLst>
                                    <p:cond delay="0"/>
                                  </p:stCondLst>
                                  <p:childTnLst>
                                    <p:set>
                                      <p:cBhvr>
                                        <p:cTn id="99" dur="1" fill="hold">
                                          <p:stCondLst>
                                            <p:cond delay="0"/>
                                          </p:stCondLst>
                                        </p:cTn>
                                        <p:tgtEl>
                                          <p:spTgt spid="34"/>
                                        </p:tgtEl>
                                        <p:attrNameLst>
                                          <p:attrName>style.visibility</p:attrName>
                                        </p:attrNameLst>
                                      </p:cBhvr>
                                      <p:to>
                                        <p:strVal val="visible"/>
                                      </p:to>
                                    </p:set>
                                    <p:anim calcmode="lin" valueType="num">
                                      <p:cBhvr additive="base">
                                        <p:cTn id="100" dur="500" fill="hold"/>
                                        <p:tgtEl>
                                          <p:spTgt spid="34"/>
                                        </p:tgtEl>
                                        <p:attrNameLst>
                                          <p:attrName>ppt_x</p:attrName>
                                        </p:attrNameLst>
                                      </p:cBhvr>
                                      <p:tavLst>
                                        <p:tav tm="0">
                                          <p:val>
                                            <p:strVal val="1+#ppt_w/2"/>
                                          </p:val>
                                        </p:tav>
                                        <p:tav tm="100000">
                                          <p:val>
                                            <p:strVal val="#ppt_x"/>
                                          </p:val>
                                        </p:tav>
                                      </p:tavLst>
                                    </p:anim>
                                    <p:anim calcmode="lin" valueType="num">
                                      <p:cBhvr additive="base">
                                        <p:cTn id="101" dur="500" fill="hold"/>
                                        <p:tgtEl>
                                          <p:spTgt spid="34"/>
                                        </p:tgtEl>
                                        <p:attrNameLst>
                                          <p:attrName>ppt_y</p:attrName>
                                        </p:attrNameLst>
                                      </p:cBhvr>
                                      <p:tavLst>
                                        <p:tav tm="0">
                                          <p:val>
                                            <p:strVal val="#ppt_y"/>
                                          </p:val>
                                        </p:tav>
                                        <p:tav tm="100000">
                                          <p:val>
                                            <p:strVal val="#ppt_y"/>
                                          </p:val>
                                        </p:tav>
                                      </p:tavLst>
                                    </p:anim>
                                  </p:childTnLst>
                                </p:cTn>
                              </p:par>
                              <p:par>
                                <p:cTn id="102" presetID="2" presetClass="entr" presetSubtype="6" fill="hold" nodeType="withEffect">
                                  <p:stCondLst>
                                    <p:cond delay="0"/>
                                  </p:stCondLst>
                                  <p:childTnLst>
                                    <p:set>
                                      <p:cBhvr>
                                        <p:cTn id="103" dur="1" fill="hold">
                                          <p:stCondLst>
                                            <p:cond delay="0"/>
                                          </p:stCondLst>
                                        </p:cTn>
                                        <p:tgtEl>
                                          <p:spTgt spid="37"/>
                                        </p:tgtEl>
                                        <p:attrNameLst>
                                          <p:attrName>style.visibility</p:attrName>
                                        </p:attrNameLst>
                                      </p:cBhvr>
                                      <p:to>
                                        <p:strVal val="visible"/>
                                      </p:to>
                                    </p:set>
                                    <p:anim calcmode="lin" valueType="num">
                                      <p:cBhvr additive="base">
                                        <p:cTn id="104" dur="500" fill="hold"/>
                                        <p:tgtEl>
                                          <p:spTgt spid="37"/>
                                        </p:tgtEl>
                                        <p:attrNameLst>
                                          <p:attrName>ppt_x</p:attrName>
                                        </p:attrNameLst>
                                      </p:cBhvr>
                                      <p:tavLst>
                                        <p:tav tm="0">
                                          <p:val>
                                            <p:strVal val="1+#ppt_w/2"/>
                                          </p:val>
                                        </p:tav>
                                        <p:tav tm="100000">
                                          <p:val>
                                            <p:strVal val="#ppt_x"/>
                                          </p:val>
                                        </p:tav>
                                      </p:tavLst>
                                    </p:anim>
                                    <p:anim calcmode="lin" valueType="num">
                                      <p:cBhvr additive="base">
                                        <p:cTn id="105" dur="500" fill="hold"/>
                                        <p:tgtEl>
                                          <p:spTgt spid="37"/>
                                        </p:tgtEl>
                                        <p:attrNameLst>
                                          <p:attrName>ppt_y</p:attrName>
                                        </p:attrNameLst>
                                      </p:cBhvr>
                                      <p:tavLst>
                                        <p:tav tm="0">
                                          <p:val>
                                            <p:strVal val="1+#ppt_h/2"/>
                                          </p:val>
                                        </p:tav>
                                        <p:tav tm="100000">
                                          <p:val>
                                            <p:strVal val="#ppt_y"/>
                                          </p:val>
                                        </p:tav>
                                      </p:tavLst>
                                    </p:anim>
                                  </p:childTnLst>
                                </p:cTn>
                              </p:par>
                            </p:childTnLst>
                          </p:cTn>
                        </p:par>
                        <p:par>
                          <p:cTn id="106" fill="hold">
                            <p:stCondLst>
                              <p:cond delay="500"/>
                            </p:stCondLst>
                            <p:childTnLst>
                              <p:par>
                                <p:cTn id="107" presetID="2" presetClass="entr" presetSubtype="6" fill="hold" grpId="0" nodeType="afterEffect">
                                  <p:stCondLst>
                                    <p:cond delay="0"/>
                                  </p:stCondLst>
                                  <p:childTnLst>
                                    <p:set>
                                      <p:cBhvr>
                                        <p:cTn id="108" dur="1" fill="hold">
                                          <p:stCondLst>
                                            <p:cond delay="0"/>
                                          </p:stCondLst>
                                        </p:cTn>
                                        <p:tgtEl>
                                          <p:spTgt spid="33"/>
                                        </p:tgtEl>
                                        <p:attrNameLst>
                                          <p:attrName>style.visibility</p:attrName>
                                        </p:attrNameLst>
                                      </p:cBhvr>
                                      <p:to>
                                        <p:strVal val="visible"/>
                                      </p:to>
                                    </p:set>
                                    <p:anim calcmode="lin" valueType="num">
                                      <p:cBhvr additive="base">
                                        <p:cTn id="109" dur="500" fill="hold"/>
                                        <p:tgtEl>
                                          <p:spTgt spid="33"/>
                                        </p:tgtEl>
                                        <p:attrNameLst>
                                          <p:attrName>ppt_x</p:attrName>
                                        </p:attrNameLst>
                                      </p:cBhvr>
                                      <p:tavLst>
                                        <p:tav tm="0">
                                          <p:val>
                                            <p:strVal val="1+#ppt_w/2"/>
                                          </p:val>
                                        </p:tav>
                                        <p:tav tm="100000">
                                          <p:val>
                                            <p:strVal val="#ppt_x"/>
                                          </p:val>
                                        </p:tav>
                                      </p:tavLst>
                                    </p:anim>
                                    <p:anim calcmode="lin" valueType="num">
                                      <p:cBhvr additive="base">
                                        <p:cTn id="110"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2" presetClass="entr" presetSubtype="12" fill="hold" nodeType="clickEffect">
                                  <p:stCondLst>
                                    <p:cond delay="0"/>
                                  </p:stCondLst>
                                  <p:childTnLst>
                                    <p:set>
                                      <p:cBhvr>
                                        <p:cTn id="114" dur="1" fill="hold">
                                          <p:stCondLst>
                                            <p:cond delay="0"/>
                                          </p:stCondLst>
                                        </p:cTn>
                                        <p:tgtEl>
                                          <p:spTgt spid="41"/>
                                        </p:tgtEl>
                                        <p:attrNameLst>
                                          <p:attrName>style.visibility</p:attrName>
                                        </p:attrNameLst>
                                      </p:cBhvr>
                                      <p:to>
                                        <p:strVal val="visible"/>
                                      </p:to>
                                    </p:set>
                                    <p:anim calcmode="lin" valueType="num">
                                      <p:cBhvr additive="base">
                                        <p:cTn id="115" dur="500" fill="hold"/>
                                        <p:tgtEl>
                                          <p:spTgt spid="41"/>
                                        </p:tgtEl>
                                        <p:attrNameLst>
                                          <p:attrName>ppt_x</p:attrName>
                                        </p:attrNameLst>
                                      </p:cBhvr>
                                      <p:tavLst>
                                        <p:tav tm="0">
                                          <p:val>
                                            <p:strVal val="0-#ppt_w/2"/>
                                          </p:val>
                                        </p:tav>
                                        <p:tav tm="100000">
                                          <p:val>
                                            <p:strVal val="#ppt_x"/>
                                          </p:val>
                                        </p:tav>
                                      </p:tavLst>
                                    </p:anim>
                                    <p:anim calcmode="lin" valueType="num">
                                      <p:cBhvr additive="base">
                                        <p:cTn id="116" dur="500" fill="hold"/>
                                        <p:tgtEl>
                                          <p:spTgt spid="41"/>
                                        </p:tgtEl>
                                        <p:attrNameLst>
                                          <p:attrName>ppt_y</p:attrName>
                                        </p:attrNameLst>
                                      </p:cBhvr>
                                      <p:tavLst>
                                        <p:tav tm="0">
                                          <p:val>
                                            <p:strVal val="1+#ppt_h/2"/>
                                          </p:val>
                                        </p:tav>
                                        <p:tav tm="100000">
                                          <p:val>
                                            <p:strVal val="#ppt_y"/>
                                          </p:val>
                                        </p:tav>
                                      </p:tavLst>
                                    </p:anim>
                                  </p:childTnLst>
                                </p:cTn>
                              </p:par>
                              <p:par>
                                <p:cTn id="117" presetID="2" presetClass="entr" presetSubtype="4" fill="hold" nodeType="withEffect">
                                  <p:stCondLst>
                                    <p:cond delay="0"/>
                                  </p:stCondLst>
                                  <p:childTnLst>
                                    <p:set>
                                      <p:cBhvr>
                                        <p:cTn id="118" dur="1" fill="hold">
                                          <p:stCondLst>
                                            <p:cond delay="0"/>
                                          </p:stCondLst>
                                        </p:cTn>
                                        <p:tgtEl>
                                          <p:spTgt spid="44"/>
                                        </p:tgtEl>
                                        <p:attrNameLst>
                                          <p:attrName>style.visibility</p:attrName>
                                        </p:attrNameLst>
                                      </p:cBhvr>
                                      <p:to>
                                        <p:strVal val="visible"/>
                                      </p:to>
                                    </p:set>
                                    <p:anim calcmode="lin" valueType="num">
                                      <p:cBhvr additive="base">
                                        <p:cTn id="119" dur="500" fill="hold"/>
                                        <p:tgtEl>
                                          <p:spTgt spid="44"/>
                                        </p:tgtEl>
                                        <p:attrNameLst>
                                          <p:attrName>ppt_x</p:attrName>
                                        </p:attrNameLst>
                                      </p:cBhvr>
                                      <p:tavLst>
                                        <p:tav tm="0">
                                          <p:val>
                                            <p:strVal val="#ppt_x"/>
                                          </p:val>
                                        </p:tav>
                                        <p:tav tm="100000">
                                          <p:val>
                                            <p:strVal val="#ppt_x"/>
                                          </p:val>
                                        </p:tav>
                                      </p:tavLst>
                                    </p:anim>
                                    <p:anim calcmode="lin" valueType="num">
                                      <p:cBhvr additive="base">
                                        <p:cTn id="120" dur="500" fill="hold"/>
                                        <p:tgtEl>
                                          <p:spTgt spid="44"/>
                                        </p:tgtEl>
                                        <p:attrNameLst>
                                          <p:attrName>ppt_y</p:attrName>
                                        </p:attrNameLst>
                                      </p:cBhvr>
                                      <p:tavLst>
                                        <p:tav tm="0">
                                          <p:val>
                                            <p:strVal val="1+#ppt_h/2"/>
                                          </p:val>
                                        </p:tav>
                                        <p:tav tm="100000">
                                          <p:val>
                                            <p:strVal val="#ppt_y"/>
                                          </p:val>
                                        </p:tav>
                                      </p:tavLst>
                                    </p:anim>
                                  </p:childTnLst>
                                </p:cTn>
                              </p:par>
                            </p:childTnLst>
                          </p:cTn>
                        </p:par>
                        <p:par>
                          <p:cTn id="121" fill="hold">
                            <p:stCondLst>
                              <p:cond delay="500"/>
                            </p:stCondLst>
                            <p:childTnLst>
                              <p:par>
                                <p:cTn id="122" presetID="2" presetClass="entr" presetSubtype="12" fill="hold" grpId="0" nodeType="afterEffect">
                                  <p:stCondLst>
                                    <p:cond delay="0"/>
                                  </p:stCondLst>
                                  <p:childTnLst>
                                    <p:set>
                                      <p:cBhvr>
                                        <p:cTn id="123" dur="1" fill="hold">
                                          <p:stCondLst>
                                            <p:cond delay="0"/>
                                          </p:stCondLst>
                                        </p:cTn>
                                        <p:tgtEl>
                                          <p:spTgt spid="40"/>
                                        </p:tgtEl>
                                        <p:attrNameLst>
                                          <p:attrName>style.visibility</p:attrName>
                                        </p:attrNameLst>
                                      </p:cBhvr>
                                      <p:to>
                                        <p:strVal val="visible"/>
                                      </p:to>
                                    </p:set>
                                    <p:anim calcmode="lin" valueType="num">
                                      <p:cBhvr additive="base">
                                        <p:cTn id="124" dur="500" fill="hold"/>
                                        <p:tgtEl>
                                          <p:spTgt spid="40"/>
                                        </p:tgtEl>
                                        <p:attrNameLst>
                                          <p:attrName>ppt_x</p:attrName>
                                        </p:attrNameLst>
                                      </p:cBhvr>
                                      <p:tavLst>
                                        <p:tav tm="0">
                                          <p:val>
                                            <p:strVal val="0-#ppt_w/2"/>
                                          </p:val>
                                        </p:tav>
                                        <p:tav tm="100000">
                                          <p:val>
                                            <p:strVal val="#ppt_x"/>
                                          </p:val>
                                        </p:tav>
                                      </p:tavLst>
                                    </p:anim>
                                    <p:anim calcmode="lin" valueType="num">
                                      <p:cBhvr additive="base">
                                        <p:cTn id="125"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12" grpId="0"/>
      <p:bldP spid="12" grpId="1"/>
      <p:bldP spid="13" grpId="0"/>
      <p:bldP spid="13" grpId="1"/>
      <p:bldP spid="17" grpId="0" animBg="1"/>
      <p:bldP spid="17" grpId="1" animBg="1"/>
      <p:bldP spid="20" grpId="0"/>
      <p:bldP spid="20" grpId="1"/>
      <p:bldP spid="28" grpId="0"/>
      <p:bldP spid="29" grpId="0" animBg="1"/>
      <p:bldP spid="33" grpId="0"/>
      <p:bldP spid="4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 categorization</a:t>
            </a:r>
          </a:p>
        </p:txBody>
      </p:sp>
      <p:sp>
        <p:nvSpPr>
          <p:cNvPr id="3" name="Content Placeholder 2"/>
          <p:cNvSpPr>
            <a:spLocks noGrp="1"/>
          </p:cNvSpPr>
          <p:nvPr>
            <p:ph idx="1"/>
          </p:nvPr>
        </p:nvSpPr>
        <p:spPr/>
        <p:txBody>
          <a:bodyPr>
            <a:normAutofit lnSpcReduction="10000"/>
          </a:bodyPr>
          <a:lstStyle/>
          <a:p>
            <a:r>
              <a:rPr lang="en-US" dirty="0"/>
              <a:t>As with algorithm representation there are many ways to categorize algorithms.</a:t>
            </a:r>
          </a:p>
          <a:p>
            <a:r>
              <a:rPr lang="en-US" dirty="0"/>
              <a:t>One of the most known is </a:t>
            </a:r>
            <a:r>
              <a:rPr lang="en-US" b="1" dirty="0">
                <a:solidFill>
                  <a:srgbClr val="FFC000"/>
                </a:solidFill>
              </a:rPr>
              <a:t>categorization</a:t>
            </a:r>
            <a:r>
              <a:rPr lang="en-US" dirty="0"/>
              <a:t> according to </a:t>
            </a:r>
            <a:r>
              <a:rPr lang="en-US" b="1" dirty="0">
                <a:solidFill>
                  <a:srgbClr val="FFC000"/>
                </a:solidFill>
              </a:rPr>
              <a:t>the way </a:t>
            </a:r>
            <a:r>
              <a:rPr lang="en-US" dirty="0"/>
              <a:t>the </a:t>
            </a:r>
            <a:r>
              <a:rPr lang="en-US" b="1" u="sng" dirty="0">
                <a:solidFill>
                  <a:srgbClr val="FFC000"/>
                </a:solidFill>
              </a:rPr>
              <a:t>steps are executed</a:t>
            </a:r>
            <a:r>
              <a:rPr lang="en-US" dirty="0"/>
              <a:t>.</a:t>
            </a:r>
          </a:p>
          <a:p>
            <a:r>
              <a:rPr lang="en-US" dirty="0"/>
              <a:t>This categorization divides algorithms into:</a:t>
            </a:r>
          </a:p>
          <a:p>
            <a:pPr marL="800100" lvl="1" indent="-342900">
              <a:buFont typeface="+mj-lt"/>
              <a:buAutoNum type="arabicParenR"/>
            </a:pPr>
            <a:r>
              <a:rPr lang="en-US" dirty="0"/>
              <a:t>Linear</a:t>
            </a:r>
          </a:p>
          <a:p>
            <a:pPr marL="800100" lvl="1" indent="-342900">
              <a:buFont typeface="+mj-lt"/>
              <a:buAutoNum type="arabicParenR"/>
            </a:pPr>
            <a:r>
              <a:rPr lang="en-US" dirty="0"/>
              <a:t>Branching</a:t>
            </a:r>
          </a:p>
          <a:p>
            <a:pPr marL="800100" lvl="1" indent="-342900">
              <a:buFont typeface="+mj-lt"/>
              <a:buAutoNum type="arabicParenR"/>
            </a:pPr>
            <a:r>
              <a:rPr lang="en-US" dirty="0"/>
              <a:t>Cyclic</a:t>
            </a:r>
          </a:p>
          <a:p>
            <a:pPr lvl="1"/>
            <a:endParaRPr lang="en-US" dirty="0"/>
          </a:p>
          <a:p>
            <a:r>
              <a:rPr lang="en-US" dirty="0"/>
              <a:t>Essentially, every </a:t>
            </a:r>
            <a:r>
              <a:rPr lang="en-US" b="1" dirty="0"/>
              <a:t>complex algorithm </a:t>
            </a:r>
            <a:r>
              <a:rPr lang="en-US" dirty="0"/>
              <a:t>is a </a:t>
            </a:r>
            <a:r>
              <a:rPr lang="en-US" b="1" u="sng" dirty="0"/>
              <a:t>combination</a:t>
            </a:r>
            <a:r>
              <a:rPr lang="en-US" dirty="0"/>
              <a:t> of all three of the above.</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19</a:t>
            </a:fld>
            <a:endParaRPr lang="en-US" dirty="0">
              <a:uFillTx/>
            </a:endParaRPr>
          </a:p>
        </p:txBody>
      </p:sp>
    </p:spTree>
    <p:extLst>
      <p:ext uri="{BB962C8B-B14F-4D97-AF65-F5344CB8AC3E}">
        <p14:creationId xmlns:p14="http://schemas.microsoft.com/office/powerpoint/2010/main" val="4205858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algorithms</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2</a:t>
            </a:fld>
            <a:endParaRPr lang="en-US" dirty="0">
              <a:uFillTx/>
            </a:endParaRPr>
          </a:p>
        </p:txBody>
      </p:sp>
    </p:spTree>
    <p:extLst>
      <p:ext uri="{BB962C8B-B14F-4D97-AF65-F5344CB8AC3E}">
        <p14:creationId xmlns:p14="http://schemas.microsoft.com/office/powerpoint/2010/main" val="29321606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algorithms</a:t>
            </a:r>
          </a:p>
        </p:txBody>
      </p:sp>
      <p:pic>
        <p:nvPicPr>
          <p:cNvPr id="6" name="Content Placeholder 5"/>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700471" y="2060575"/>
            <a:ext cx="1201471" cy="4195763"/>
          </a:xfrm>
        </p:spPr>
      </p:pic>
      <p:sp>
        <p:nvSpPr>
          <p:cNvPr id="4" name="Content Placeholder 3"/>
          <p:cNvSpPr>
            <a:spLocks noGrp="1"/>
          </p:cNvSpPr>
          <p:nvPr>
            <p:ph sz="half" idx="2"/>
          </p:nvPr>
        </p:nvSpPr>
        <p:spPr/>
        <p:txBody>
          <a:bodyPr/>
          <a:lstStyle/>
          <a:p>
            <a:r>
              <a:rPr lang="en-US" b="1" dirty="0">
                <a:solidFill>
                  <a:srgbClr val="FFC000"/>
                </a:solidFill>
              </a:rPr>
              <a:t>Every step </a:t>
            </a:r>
            <a:r>
              <a:rPr lang="en-US" dirty="0"/>
              <a:t>is </a:t>
            </a:r>
            <a:r>
              <a:rPr lang="en-US" b="1" dirty="0">
                <a:solidFill>
                  <a:srgbClr val="FFC000"/>
                </a:solidFill>
              </a:rPr>
              <a:t>executed</a:t>
            </a:r>
            <a:r>
              <a:rPr lang="en-US" dirty="0"/>
              <a:t> once and </a:t>
            </a:r>
            <a:r>
              <a:rPr lang="en-US" b="1" dirty="0">
                <a:solidFill>
                  <a:srgbClr val="FFC000"/>
                </a:solidFill>
              </a:rPr>
              <a:t>only once</a:t>
            </a:r>
            <a:r>
              <a:rPr lang="en-US" dirty="0"/>
              <a:t>.</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20</a:t>
            </a:fld>
            <a:endParaRPr lang="en-US" dirty="0">
              <a:uFillTx/>
            </a:endParaRPr>
          </a:p>
        </p:txBody>
      </p:sp>
    </p:spTree>
    <p:extLst>
      <p:ext uri="{BB962C8B-B14F-4D97-AF65-F5344CB8AC3E}">
        <p14:creationId xmlns:p14="http://schemas.microsoft.com/office/powerpoint/2010/main" val="22410211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Branching algorithms</a:t>
            </a:r>
          </a:p>
        </p:txBody>
      </p:sp>
      <p:sp>
        <p:nvSpPr>
          <p:cNvPr id="4" name="Content Placeholder 3"/>
          <p:cNvSpPr>
            <a:spLocks noGrp="1"/>
          </p:cNvSpPr>
          <p:nvPr>
            <p:ph sz="half" idx="2"/>
          </p:nvPr>
        </p:nvSpPr>
        <p:spPr/>
        <p:txBody>
          <a:bodyPr/>
          <a:lstStyle/>
          <a:p>
            <a:r>
              <a:rPr lang="en-US" dirty="0"/>
              <a:t>Branching algorithms contain steps that will be either executed ONCE or NEVER</a:t>
            </a:r>
          </a:p>
          <a:p>
            <a:r>
              <a:rPr lang="en-US" dirty="0"/>
              <a:t>Depending on the </a:t>
            </a:r>
            <a:r>
              <a:rPr lang="en-US" b="1" dirty="0">
                <a:solidFill>
                  <a:srgbClr val="FFC000"/>
                </a:solidFill>
              </a:rPr>
              <a:t>program logic</a:t>
            </a:r>
            <a:r>
              <a:rPr lang="en-US" dirty="0"/>
              <a:t>, </a:t>
            </a:r>
            <a:r>
              <a:rPr lang="en-US" b="1" dirty="0">
                <a:solidFill>
                  <a:srgbClr val="FFC000"/>
                </a:solidFill>
              </a:rPr>
              <a:t>some steps </a:t>
            </a:r>
            <a:r>
              <a:rPr lang="en-US" dirty="0"/>
              <a:t>will be </a:t>
            </a:r>
            <a:r>
              <a:rPr lang="en-US" b="1" dirty="0">
                <a:solidFill>
                  <a:srgbClr val="FFC000"/>
                </a:solidFill>
              </a:rPr>
              <a:t>executed</a:t>
            </a:r>
            <a:r>
              <a:rPr lang="en-US" dirty="0">
                <a:solidFill>
                  <a:srgbClr val="FFC000"/>
                </a:solidFill>
              </a:rPr>
              <a:t> </a:t>
            </a:r>
            <a:r>
              <a:rPr lang="en-US" dirty="0"/>
              <a:t>and </a:t>
            </a:r>
            <a:r>
              <a:rPr lang="en-US" b="1" dirty="0">
                <a:solidFill>
                  <a:srgbClr val="FFC000"/>
                </a:solidFill>
              </a:rPr>
              <a:t>some</a:t>
            </a:r>
            <a:r>
              <a:rPr lang="en-US" dirty="0"/>
              <a:t> will </a:t>
            </a:r>
            <a:r>
              <a:rPr lang="en-US" b="1" dirty="0">
                <a:solidFill>
                  <a:srgbClr val="FFC000"/>
                </a:solidFill>
              </a:rPr>
              <a:t>not</a:t>
            </a:r>
            <a:r>
              <a:rPr lang="en-US" dirty="0"/>
              <a:t>.</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21</a:t>
            </a:fld>
            <a:endParaRPr lang="en-US" dirty="0">
              <a:uFillTx/>
            </a:endParaRPr>
          </a:p>
        </p:txBody>
      </p:sp>
      <p:pic>
        <p:nvPicPr>
          <p:cNvPr id="7" name="Content Placeholder 6"/>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986378" y="2060575"/>
            <a:ext cx="2629656" cy="4195763"/>
          </a:xfrm>
        </p:spPr>
      </p:pic>
    </p:spTree>
    <p:extLst>
      <p:ext uri="{BB962C8B-B14F-4D97-AF65-F5344CB8AC3E}">
        <p14:creationId xmlns:p14="http://schemas.microsoft.com/office/powerpoint/2010/main" val="1699493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Cyclic algorithms</a:t>
            </a:r>
          </a:p>
        </p:txBody>
      </p:sp>
      <p:sp>
        <p:nvSpPr>
          <p:cNvPr id="4" name="Content Placeholder 3"/>
          <p:cNvSpPr>
            <a:spLocks noGrp="1"/>
          </p:cNvSpPr>
          <p:nvPr>
            <p:ph sz="half" idx="2"/>
          </p:nvPr>
        </p:nvSpPr>
        <p:spPr/>
        <p:txBody>
          <a:bodyPr/>
          <a:lstStyle/>
          <a:p>
            <a:r>
              <a:rPr lang="en-US" dirty="0"/>
              <a:t>Algorithms that contain steps that can be executed once or multiple times.</a:t>
            </a:r>
          </a:p>
          <a:p>
            <a:r>
              <a:rPr lang="en-US" dirty="0"/>
              <a:t>Depending on the </a:t>
            </a:r>
            <a:r>
              <a:rPr lang="en-US" b="1" dirty="0">
                <a:solidFill>
                  <a:srgbClr val="FFC000"/>
                </a:solidFill>
              </a:rPr>
              <a:t>program logic</a:t>
            </a:r>
            <a:r>
              <a:rPr lang="en-US" dirty="0"/>
              <a:t>, </a:t>
            </a:r>
            <a:r>
              <a:rPr lang="en-US" b="1" dirty="0">
                <a:solidFill>
                  <a:srgbClr val="FFC000"/>
                </a:solidFill>
              </a:rPr>
              <a:t>some steps </a:t>
            </a:r>
            <a:r>
              <a:rPr lang="en-US" dirty="0"/>
              <a:t>will be </a:t>
            </a:r>
            <a:r>
              <a:rPr lang="en-US" b="1" dirty="0">
                <a:solidFill>
                  <a:srgbClr val="FFC000"/>
                </a:solidFill>
              </a:rPr>
              <a:t>executed several times</a:t>
            </a:r>
            <a:r>
              <a:rPr lang="en-US" dirty="0"/>
              <a:t>.</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22</a:t>
            </a:fld>
            <a:endParaRPr lang="en-US" dirty="0">
              <a:uFillTx/>
            </a:endParaRPr>
          </a:p>
        </p:txBody>
      </p:sp>
      <p:pic>
        <p:nvPicPr>
          <p:cNvPr id="9" name="Content Placeholder 8"/>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062346" y="2060575"/>
            <a:ext cx="2477720" cy="4195763"/>
          </a:xfrm>
        </p:spPr>
      </p:pic>
    </p:spTree>
    <p:extLst>
      <p:ext uri="{BB962C8B-B14F-4D97-AF65-F5344CB8AC3E}">
        <p14:creationId xmlns:p14="http://schemas.microsoft.com/office/powerpoint/2010/main" val="15364806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a:t>
            </a:r>
          </a:p>
        </p:txBody>
      </p:sp>
      <p:sp>
        <p:nvSpPr>
          <p:cNvPr id="3" name="Text Placeholder 2"/>
          <p:cNvSpPr>
            <a:spLocks noGrp="1"/>
          </p:cNvSpPr>
          <p:nvPr>
            <p:ph type="body" idx="1"/>
          </p:nvPr>
        </p:nvSpPr>
        <p:spPr/>
        <p:txBody>
          <a:bodyPr/>
          <a:lstStyle/>
          <a:p>
            <a:r>
              <a:rPr lang="en-US" dirty="0"/>
              <a:t>Introduction, installation and “hello world” example</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23</a:t>
            </a:fld>
            <a:endParaRPr lang="en-US" dirty="0">
              <a:uFillTx/>
            </a:endParaRPr>
          </a:p>
        </p:txBody>
      </p:sp>
    </p:spTree>
    <p:extLst>
      <p:ext uri="{BB962C8B-B14F-4D97-AF65-F5344CB8AC3E}">
        <p14:creationId xmlns:p14="http://schemas.microsoft.com/office/powerpoint/2010/main" val="38749413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Programming language</a:t>
            </a:r>
          </a:p>
          <a:p>
            <a:pPr lvl="1"/>
            <a:r>
              <a:rPr lang="en-US" dirty="0"/>
              <a:t>Both simple, easy to learn,</a:t>
            </a:r>
          </a:p>
          <a:p>
            <a:pPr lvl="1"/>
            <a:r>
              <a:rPr lang="en-US" dirty="0"/>
              <a:t>… and very advanced.</a:t>
            </a:r>
          </a:p>
          <a:p>
            <a:r>
              <a:rPr lang="en-US" dirty="0"/>
              <a:t>Interpreted, dynamically typed language.</a:t>
            </a:r>
          </a:p>
          <a:p>
            <a:r>
              <a:rPr lang="en-US" dirty="0"/>
              <a:t>Focus on programmer productivity rather than machine performance.</a:t>
            </a:r>
          </a:p>
          <a:p>
            <a:r>
              <a:rPr lang="en-US" dirty="0"/>
              <a:t>Dutch invention, first version around 1989.</a:t>
            </a:r>
          </a:p>
          <a:p>
            <a:r>
              <a:rPr lang="en-US" dirty="0"/>
              <a:t>Key language in Machine Learning and Data Science</a:t>
            </a:r>
          </a:p>
          <a:p>
            <a:endParaRPr lang="en-US" dirty="0"/>
          </a:p>
          <a:p>
            <a:r>
              <a:rPr lang="en-US" dirty="0"/>
              <a:t>Career advice: Make sure you get to know python well!</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24</a:t>
            </a:fld>
            <a:endParaRPr lang="en-US" dirty="0">
              <a:uFillTx/>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409" y="412872"/>
            <a:ext cx="3815987" cy="1288928"/>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5925" y="1304985"/>
            <a:ext cx="4752975" cy="2376488"/>
          </a:xfrm>
          <a:prstGeom prst="rect">
            <a:avLst/>
          </a:prstGeom>
        </p:spPr>
      </p:pic>
    </p:spTree>
    <p:extLst>
      <p:ext uri="{BB962C8B-B14F-4D97-AF65-F5344CB8AC3E}">
        <p14:creationId xmlns:p14="http://schemas.microsoft.com/office/powerpoint/2010/main" val="1369954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a:t>
            </a:r>
          </a:p>
        </p:txBody>
      </p:sp>
      <p:sp>
        <p:nvSpPr>
          <p:cNvPr id="3" name="Content Placeholder 2"/>
          <p:cNvSpPr>
            <a:spLocks noGrp="1"/>
          </p:cNvSpPr>
          <p:nvPr>
            <p:ph idx="1"/>
          </p:nvPr>
        </p:nvSpPr>
        <p:spPr>
          <a:xfrm>
            <a:off x="1077912" y="2052918"/>
            <a:ext cx="8946541" cy="4195481"/>
          </a:xfrm>
        </p:spPr>
        <p:txBody>
          <a:bodyPr>
            <a:normAutofit lnSpcReduction="10000"/>
          </a:bodyPr>
          <a:lstStyle/>
          <a:p>
            <a:r>
              <a:rPr lang="en-US" dirty="0"/>
              <a:t>Download version 3.8.X from </a:t>
            </a:r>
            <a:r>
              <a:rPr lang="en-US" dirty="0">
                <a:hlinkClick r:id="rId3"/>
              </a:rPr>
              <a:t>www.python.org</a:t>
            </a:r>
            <a:r>
              <a:rPr lang="en-US" dirty="0"/>
              <a:t> .</a:t>
            </a:r>
          </a:p>
          <a:p>
            <a:r>
              <a:rPr lang="en-US" dirty="0"/>
              <a:t>Install Python.</a:t>
            </a:r>
          </a:p>
          <a:p>
            <a:r>
              <a:rPr lang="en-US" dirty="0"/>
              <a:t>Start Idle.</a:t>
            </a:r>
          </a:p>
          <a:p>
            <a:endParaRPr lang="en-US" dirty="0"/>
          </a:p>
          <a:p>
            <a:r>
              <a:rPr lang="en-US" dirty="0"/>
              <a:t>There are many good IDEs for Python.</a:t>
            </a:r>
          </a:p>
          <a:p>
            <a:r>
              <a:rPr lang="en-US" dirty="0"/>
              <a:t>We recommend:</a:t>
            </a:r>
          </a:p>
          <a:p>
            <a:pPr lvl="1"/>
            <a:r>
              <a:rPr lang="en-US" dirty="0" err="1"/>
              <a:t>Pyzo</a:t>
            </a:r>
            <a:r>
              <a:rPr lang="en-US" dirty="0"/>
              <a:t> (</a:t>
            </a:r>
            <a:r>
              <a:rPr lang="en-US" dirty="0">
                <a:hlinkClick r:id="rId4"/>
              </a:rPr>
              <a:t>www.pyzo.org</a:t>
            </a:r>
            <a:r>
              <a:rPr lang="en-US" dirty="0"/>
              <a:t>) by Almar Klein; lightweight and very intuitive.</a:t>
            </a:r>
          </a:p>
          <a:p>
            <a:pPr lvl="1"/>
            <a:r>
              <a:rPr lang="en-US" dirty="0"/>
              <a:t>Spyder (</a:t>
            </a:r>
            <a:r>
              <a:rPr lang="en-GB" dirty="0">
                <a:hlinkClick r:id="rId5"/>
              </a:rPr>
              <a:t>www.spyder-ide.org</a:t>
            </a:r>
            <a:r>
              <a:rPr lang="en-US" dirty="0"/>
              <a:t>) – part of Anaconda package.</a:t>
            </a:r>
          </a:p>
          <a:p>
            <a:endParaRPr lang="en-US" dirty="0"/>
          </a:p>
          <a:p>
            <a:r>
              <a:rPr lang="en-US" dirty="0"/>
              <a:t>Our examples will use </a:t>
            </a:r>
            <a:r>
              <a:rPr lang="en-US" dirty="0" err="1"/>
              <a:t>Pyzo</a:t>
            </a:r>
            <a:r>
              <a:rPr lang="en-US" dirty="0"/>
              <a:t>.</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25</a:t>
            </a:fld>
            <a:endParaRPr lang="en-US" dirty="0">
              <a:uFillTx/>
            </a:endParaRPr>
          </a:p>
        </p:txBody>
      </p:sp>
    </p:spTree>
    <p:extLst>
      <p:ext uri="{BB962C8B-B14F-4D97-AF65-F5344CB8AC3E}">
        <p14:creationId xmlns:p14="http://schemas.microsoft.com/office/powerpoint/2010/main" val="3473942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7659E-A994-454D-B09F-5D2CF8257662}"/>
              </a:ext>
            </a:extLst>
          </p:cNvPr>
          <p:cNvSpPr>
            <a:spLocks noGrp="1"/>
          </p:cNvSpPr>
          <p:nvPr>
            <p:ph type="title"/>
          </p:nvPr>
        </p:nvSpPr>
        <p:spPr/>
        <p:txBody>
          <a:bodyPr/>
          <a:lstStyle/>
          <a:p>
            <a:r>
              <a:rPr lang="en-US" dirty="0"/>
              <a:t>Understanding your IDE</a:t>
            </a:r>
            <a:endParaRPr lang="en-NL" dirty="0"/>
          </a:p>
        </p:txBody>
      </p:sp>
      <p:pic>
        <p:nvPicPr>
          <p:cNvPr id="6" name="Content Placeholder 5" descr="A screenshot of a social media post&#10;&#10;Description automatically generated">
            <a:extLst>
              <a:ext uri="{FF2B5EF4-FFF2-40B4-BE49-F238E27FC236}">
                <a16:creationId xmlns:a16="http://schemas.microsoft.com/office/drawing/2014/main" id="{2BC887F0-58B0-1E4D-86D8-C5F39AFB7318}"/>
              </a:ext>
            </a:extLst>
          </p:cNvPr>
          <p:cNvPicPr>
            <a:picLocks noGrp="1" noChangeAspect="1"/>
          </p:cNvPicPr>
          <p:nvPr>
            <p:ph idx="1"/>
          </p:nvPr>
        </p:nvPicPr>
        <p:blipFill>
          <a:blip r:embed="rId3"/>
          <a:stretch>
            <a:fillRect/>
          </a:stretch>
        </p:blipFill>
        <p:spPr>
          <a:xfrm>
            <a:off x="1949244" y="2052638"/>
            <a:ext cx="7255287" cy="4195762"/>
          </a:xfrm>
        </p:spPr>
      </p:pic>
      <p:sp>
        <p:nvSpPr>
          <p:cNvPr id="4" name="Slide Number Placeholder 3">
            <a:extLst>
              <a:ext uri="{FF2B5EF4-FFF2-40B4-BE49-F238E27FC236}">
                <a16:creationId xmlns:a16="http://schemas.microsoft.com/office/drawing/2014/main" id="{CEDC84E7-FA64-D54E-8AEB-08E5B87E5DC2}"/>
              </a:ext>
            </a:extLst>
          </p:cNvPr>
          <p:cNvSpPr>
            <a:spLocks noGrp="1"/>
          </p:cNvSpPr>
          <p:nvPr>
            <p:ph type="sldNum" sz="quarter" idx="12"/>
          </p:nvPr>
        </p:nvSpPr>
        <p:spPr/>
        <p:txBody>
          <a:bodyPr/>
          <a:lstStyle/>
          <a:p>
            <a:fld id="{D57F1E4F-1CFF-5643-939E-02111984F565}" type="slidenum">
              <a:rPr lang="en-US" smtClean="0">
                <a:uFillTx/>
              </a:rPr>
              <a:t>26</a:t>
            </a:fld>
            <a:endParaRPr lang="en-US" dirty="0">
              <a:uFillTx/>
            </a:endParaRPr>
          </a:p>
        </p:txBody>
      </p:sp>
      <p:sp>
        <p:nvSpPr>
          <p:cNvPr id="7" name="TextBox 6">
            <a:extLst>
              <a:ext uri="{FF2B5EF4-FFF2-40B4-BE49-F238E27FC236}">
                <a16:creationId xmlns:a16="http://schemas.microsoft.com/office/drawing/2014/main" id="{F2A77AB6-2B4C-BE41-A030-DD28D18463CD}"/>
              </a:ext>
            </a:extLst>
          </p:cNvPr>
          <p:cNvSpPr txBox="1"/>
          <p:nvPr/>
        </p:nvSpPr>
        <p:spPr>
          <a:xfrm>
            <a:off x="9640117" y="2052638"/>
            <a:ext cx="1638301" cy="369332"/>
          </a:xfrm>
          <a:prstGeom prst="rect">
            <a:avLst/>
          </a:prstGeom>
        </p:spPr>
        <p:txBody>
          <a:bodyPr wrap="square" rtlCol="0">
            <a:spAutoFit/>
          </a:bodyPr>
          <a:lstStyle/>
          <a:p>
            <a:r>
              <a:rPr lang="en-US" dirty="0"/>
              <a:t>Python shell</a:t>
            </a:r>
          </a:p>
        </p:txBody>
      </p:sp>
      <p:cxnSp>
        <p:nvCxnSpPr>
          <p:cNvPr id="8" name="Straight Arrow Connector 7">
            <a:extLst>
              <a:ext uri="{FF2B5EF4-FFF2-40B4-BE49-F238E27FC236}">
                <a16:creationId xmlns:a16="http://schemas.microsoft.com/office/drawing/2014/main" id="{69954092-AF10-734B-898F-DD7859CF8E3A}"/>
              </a:ext>
            </a:extLst>
          </p:cNvPr>
          <p:cNvCxnSpPr/>
          <p:nvPr/>
        </p:nvCxnSpPr>
        <p:spPr>
          <a:xfrm flipH="1">
            <a:off x="7117018" y="2512779"/>
            <a:ext cx="2843702" cy="840544"/>
          </a:xfrm>
          <a:prstGeom prst="straightConnector1">
            <a:avLst/>
          </a:prstGeom>
          <a:ln w="76200">
            <a:solidFill>
              <a:schemeClr val="accent1"/>
            </a:solidFill>
            <a:tailEnd type="triangle"/>
          </a:ln>
        </p:spPr>
        <p:style>
          <a:lnRef idx="1">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E45019CA-E097-2349-92B7-F53E9184D746}"/>
              </a:ext>
            </a:extLst>
          </p:cNvPr>
          <p:cNvSpPr txBox="1"/>
          <p:nvPr/>
        </p:nvSpPr>
        <p:spPr>
          <a:xfrm>
            <a:off x="14977" y="3244334"/>
            <a:ext cx="1638301" cy="369332"/>
          </a:xfrm>
          <a:prstGeom prst="rect">
            <a:avLst/>
          </a:prstGeom>
        </p:spPr>
        <p:txBody>
          <a:bodyPr wrap="square" rtlCol="0">
            <a:spAutoFit/>
          </a:bodyPr>
          <a:lstStyle/>
          <a:p>
            <a:r>
              <a:rPr lang="en-US" dirty="0"/>
              <a:t>File editor</a:t>
            </a:r>
          </a:p>
        </p:txBody>
      </p:sp>
      <p:cxnSp>
        <p:nvCxnSpPr>
          <p:cNvPr id="10" name="Straight Arrow Connector 9">
            <a:extLst>
              <a:ext uri="{FF2B5EF4-FFF2-40B4-BE49-F238E27FC236}">
                <a16:creationId xmlns:a16="http://schemas.microsoft.com/office/drawing/2014/main" id="{86C29AB5-B8B5-F243-A623-299AC1441DC0}"/>
              </a:ext>
            </a:extLst>
          </p:cNvPr>
          <p:cNvCxnSpPr>
            <a:cxnSpLocks/>
          </p:cNvCxnSpPr>
          <p:nvPr/>
        </p:nvCxnSpPr>
        <p:spPr>
          <a:xfrm>
            <a:off x="1357313" y="3429000"/>
            <a:ext cx="1971675" cy="0"/>
          </a:xfrm>
          <a:prstGeom prst="straightConnector1">
            <a:avLst/>
          </a:prstGeom>
          <a:ln w="76200">
            <a:solidFill>
              <a:schemeClr val="accent3"/>
            </a:solidFill>
            <a:tailEnd type="triangle"/>
          </a:ln>
        </p:spPr>
        <p:style>
          <a:lnRef idx="1">
            <a:schemeClr val="accent1"/>
          </a:lnRef>
          <a:fillRef idx="0">
            <a:schemeClr val="accent1"/>
          </a:fillRef>
          <a:effectRef idx="1">
            <a:schemeClr val="accent1"/>
          </a:effectRef>
          <a:fontRef idx="minor">
            <a:schemeClr val="tx1"/>
          </a:fontRef>
        </p:style>
      </p:cxnSp>
      <p:sp>
        <p:nvSpPr>
          <p:cNvPr id="14" name="Rounded Rectangle 13">
            <a:extLst>
              <a:ext uri="{FF2B5EF4-FFF2-40B4-BE49-F238E27FC236}">
                <a16:creationId xmlns:a16="http://schemas.microsoft.com/office/drawing/2014/main" id="{271C759B-E688-A447-B2B7-F87FEB0CAAF5}"/>
              </a:ext>
            </a:extLst>
          </p:cNvPr>
          <p:cNvSpPr/>
          <p:nvPr/>
        </p:nvSpPr>
        <p:spPr>
          <a:xfrm>
            <a:off x="5576887" y="4300538"/>
            <a:ext cx="3627644" cy="1947862"/>
          </a:xfrm>
          <a:prstGeom prst="roundRect">
            <a:avLst/>
          </a:prstGeom>
          <a:noFill/>
          <a:ln w="38100">
            <a:solidFill>
              <a:srgbClr val="0070C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NL"/>
          </a:p>
        </p:txBody>
      </p:sp>
      <p:sp>
        <p:nvSpPr>
          <p:cNvPr id="15" name="TextBox 14">
            <a:extLst>
              <a:ext uri="{FF2B5EF4-FFF2-40B4-BE49-F238E27FC236}">
                <a16:creationId xmlns:a16="http://schemas.microsoft.com/office/drawing/2014/main" id="{FE4F9795-9CF4-4F4A-ADAA-4DADE07550B1}"/>
              </a:ext>
            </a:extLst>
          </p:cNvPr>
          <p:cNvSpPr txBox="1"/>
          <p:nvPr/>
        </p:nvSpPr>
        <p:spPr>
          <a:xfrm>
            <a:off x="6433100" y="6263124"/>
            <a:ext cx="1915217" cy="369332"/>
          </a:xfrm>
          <a:prstGeom prst="rect">
            <a:avLst/>
          </a:prstGeom>
        </p:spPr>
        <p:txBody>
          <a:bodyPr wrap="square" rtlCol="0">
            <a:spAutoFit/>
          </a:bodyPr>
          <a:lstStyle/>
          <a:p>
            <a:r>
              <a:rPr lang="en-US" dirty="0"/>
              <a:t>Other windows</a:t>
            </a:r>
          </a:p>
        </p:txBody>
      </p:sp>
    </p:spTree>
    <p:extLst>
      <p:ext uri="{BB962C8B-B14F-4D97-AF65-F5344CB8AC3E}">
        <p14:creationId xmlns:p14="http://schemas.microsoft.com/office/powerpoint/2010/main" val="677893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3"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1+#ppt_w/2"/>
                                          </p:val>
                                        </p:tav>
                                        <p:tav tm="100000">
                                          <p:val>
                                            <p:strVal val="#ppt_x"/>
                                          </p:val>
                                        </p:tav>
                                      </p:tavLst>
                                    </p:anim>
                                    <p:anim calcmode="lin" valueType="num">
                                      <p:cBhvr additive="base">
                                        <p:cTn id="13"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0-#ppt_w/2"/>
                                          </p:val>
                                        </p:tav>
                                        <p:tav tm="100000">
                                          <p:val>
                                            <p:strVal val="#ppt_x"/>
                                          </p:val>
                                        </p:tav>
                                      </p:tavLst>
                                    </p:anim>
                                    <p:anim calcmode="lin" valueType="num">
                                      <p:cBhvr additive="base">
                                        <p:cTn id="19" dur="500" fill="hold"/>
                                        <p:tgtEl>
                                          <p:spTgt spid="10"/>
                                        </p:tgtEl>
                                        <p:attrNameLst>
                                          <p:attrName>ppt_y</p:attrName>
                                        </p:attrNameLst>
                                      </p:cBhvr>
                                      <p:tavLst>
                                        <p:tav tm="0">
                                          <p:val>
                                            <p:strVal val="#ppt_y"/>
                                          </p:val>
                                        </p:tav>
                                        <p:tav tm="100000">
                                          <p:val>
                                            <p:strVal val="#ppt_y"/>
                                          </p:val>
                                        </p:tav>
                                      </p:tavLst>
                                    </p:anim>
                                  </p:childTnLst>
                                </p:cTn>
                              </p:par>
                            </p:childTnLst>
                          </p:cTn>
                        </p:par>
                        <p:par>
                          <p:cTn id="20" fill="hold">
                            <p:stCondLst>
                              <p:cond delay="500"/>
                            </p:stCondLst>
                            <p:childTnLst>
                              <p:par>
                                <p:cTn id="21" presetID="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0-#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blinds(horizontal)">
                                      <p:cBhvr>
                                        <p:cTn id="29" dur="500"/>
                                        <p:tgtEl>
                                          <p:spTgt spid="14"/>
                                        </p:tgtEl>
                                      </p:cBhvr>
                                    </p:animEffect>
                                  </p:childTnLst>
                                </p:cTn>
                              </p:par>
                            </p:childTnLst>
                          </p:cTn>
                        </p:par>
                        <p:par>
                          <p:cTn id="30" fill="hold">
                            <p:stCondLst>
                              <p:cond delay="500"/>
                            </p:stCondLst>
                            <p:childTnLst>
                              <p:par>
                                <p:cTn id="31" presetID="3" presetClass="entr" presetSubtype="10"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blinds(horizontal)">
                                      <p:cBhvr>
                                        <p:cTn id="3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4" grpId="0" animBg="1"/>
      <p:bldP spid="1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C2868-6A9B-3C43-A971-E90AA732E0EF}"/>
              </a:ext>
            </a:extLst>
          </p:cNvPr>
          <p:cNvSpPr>
            <a:spLocks noGrp="1"/>
          </p:cNvSpPr>
          <p:nvPr>
            <p:ph type="title"/>
          </p:nvPr>
        </p:nvSpPr>
        <p:spPr/>
        <p:txBody>
          <a:bodyPr/>
          <a:lstStyle/>
          <a:p>
            <a:r>
              <a:rPr lang="en-NL" dirty="0"/>
              <a:t>Python programs</a:t>
            </a:r>
          </a:p>
        </p:txBody>
      </p:sp>
      <p:sp>
        <p:nvSpPr>
          <p:cNvPr id="3" name="Content Placeholder 2">
            <a:extLst>
              <a:ext uri="{FF2B5EF4-FFF2-40B4-BE49-F238E27FC236}">
                <a16:creationId xmlns:a16="http://schemas.microsoft.com/office/drawing/2014/main" id="{668E8224-4AA5-B949-AFFD-980130FBE55E}"/>
              </a:ext>
            </a:extLst>
          </p:cNvPr>
          <p:cNvSpPr>
            <a:spLocks noGrp="1"/>
          </p:cNvSpPr>
          <p:nvPr>
            <p:ph idx="1"/>
          </p:nvPr>
        </p:nvSpPr>
        <p:spPr/>
        <p:txBody>
          <a:bodyPr/>
          <a:lstStyle/>
          <a:p>
            <a:r>
              <a:rPr lang="en-NL" dirty="0"/>
              <a:t>A Python </a:t>
            </a:r>
            <a:r>
              <a:rPr lang="en-NL" b="1" dirty="0">
                <a:solidFill>
                  <a:schemeClr val="accent3"/>
                </a:solidFill>
              </a:rPr>
              <a:t>program</a:t>
            </a:r>
            <a:r>
              <a:rPr lang="en-NL" dirty="0"/>
              <a:t> is a sequence of </a:t>
            </a:r>
            <a:r>
              <a:rPr lang="en-NL" b="1" dirty="0">
                <a:solidFill>
                  <a:schemeClr val="accent3"/>
                </a:solidFill>
              </a:rPr>
              <a:t>expressions</a:t>
            </a:r>
            <a:r>
              <a:rPr lang="en-NL" dirty="0"/>
              <a:t> and </a:t>
            </a:r>
            <a:r>
              <a:rPr lang="en-NL" b="1" dirty="0">
                <a:solidFill>
                  <a:schemeClr val="accent3"/>
                </a:solidFill>
              </a:rPr>
              <a:t>commands</a:t>
            </a:r>
            <a:r>
              <a:rPr lang="en-NL" dirty="0"/>
              <a:t>.</a:t>
            </a:r>
          </a:p>
          <a:p>
            <a:pPr lvl="1"/>
            <a:r>
              <a:rPr lang="en-NL" dirty="0"/>
              <a:t>Expressions are evaluated.</a:t>
            </a:r>
          </a:p>
          <a:p>
            <a:pPr lvl="1"/>
            <a:r>
              <a:rPr lang="en-NL" dirty="0"/>
              <a:t>Commands are executed by the Python interpreter in a shell.</a:t>
            </a:r>
          </a:p>
          <a:p>
            <a:pPr lvl="1"/>
            <a:endParaRPr lang="en-NL" dirty="0"/>
          </a:p>
          <a:p>
            <a:r>
              <a:rPr lang="en-NL" dirty="0"/>
              <a:t>A </a:t>
            </a:r>
            <a:r>
              <a:rPr lang="en-NL" b="1" dirty="0">
                <a:solidFill>
                  <a:schemeClr val="accent3"/>
                </a:solidFill>
              </a:rPr>
              <a:t>command</a:t>
            </a:r>
            <a:r>
              <a:rPr lang="en-NL" dirty="0"/>
              <a:t> is a statement that instructs the interpreter to perform a specific task.</a:t>
            </a:r>
          </a:p>
          <a:p>
            <a:endParaRPr lang="en-NL" dirty="0"/>
          </a:p>
          <a:p>
            <a:r>
              <a:rPr lang="en-NL" dirty="0"/>
              <a:t>Commands can be typed directly in a shell, or</a:t>
            </a:r>
          </a:p>
          <a:p>
            <a:r>
              <a:rPr lang="en-GB" dirty="0"/>
              <a:t>S</a:t>
            </a:r>
            <a:r>
              <a:rPr lang="en-NL" dirty="0"/>
              <a:t>tored in a file, that is later read into the shell and evaluated.</a:t>
            </a:r>
          </a:p>
        </p:txBody>
      </p:sp>
      <p:sp>
        <p:nvSpPr>
          <p:cNvPr id="4" name="Slide Number Placeholder 3">
            <a:extLst>
              <a:ext uri="{FF2B5EF4-FFF2-40B4-BE49-F238E27FC236}">
                <a16:creationId xmlns:a16="http://schemas.microsoft.com/office/drawing/2014/main" id="{FBE4F6DD-9678-0647-BBC7-D70C0EA9F7F1}"/>
              </a:ext>
            </a:extLst>
          </p:cNvPr>
          <p:cNvSpPr>
            <a:spLocks noGrp="1"/>
          </p:cNvSpPr>
          <p:nvPr>
            <p:ph type="sldNum" sz="quarter" idx="12"/>
          </p:nvPr>
        </p:nvSpPr>
        <p:spPr/>
        <p:txBody>
          <a:bodyPr/>
          <a:lstStyle/>
          <a:p>
            <a:fld id="{D57F1E4F-1CFF-5643-939E-02111984F565}" type="slidenum">
              <a:rPr lang="en-US" smtClean="0">
                <a:uFillTx/>
              </a:rPr>
              <a:t>27</a:t>
            </a:fld>
            <a:endParaRPr lang="en-US" dirty="0">
              <a:uFillTx/>
            </a:endParaRPr>
          </a:p>
        </p:txBody>
      </p:sp>
    </p:spTree>
    <p:extLst>
      <p:ext uri="{BB962C8B-B14F-4D97-AF65-F5344CB8AC3E}">
        <p14:creationId xmlns:p14="http://schemas.microsoft.com/office/powerpoint/2010/main" val="25428043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with shell</a:t>
            </a:r>
          </a:p>
        </p:txBody>
      </p:sp>
      <p:sp>
        <p:nvSpPr>
          <p:cNvPr id="4" name="Content Placeholder 3"/>
          <p:cNvSpPr>
            <a:spLocks noGrp="1"/>
          </p:cNvSpPr>
          <p:nvPr>
            <p:ph sz="half" idx="2"/>
          </p:nvPr>
        </p:nvSpPr>
        <p:spPr>
          <a:xfrm>
            <a:off x="6572249" y="2056092"/>
            <a:ext cx="4618489" cy="4200245"/>
          </a:xfrm>
        </p:spPr>
        <p:txBody>
          <a:bodyPr/>
          <a:lstStyle/>
          <a:p>
            <a:r>
              <a:rPr lang="en-US" dirty="0"/>
              <a:t>The top line will show the version installed on your computer.</a:t>
            </a:r>
          </a:p>
          <a:p>
            <a:endParaRPr lang="en-US" dirty="0"/>
          </a:p>
          <a:p>
            <a:r>
              <a:rPr lang="en-US" dirty="0"/>
              <a:t>The symbol </a:t>
            </a:r>
            <a:r>
              <a:rPr lang="en-US" b="1" dirty="0">
                <a:solidFill>
                  <a:schemeClr val="accent3"/>
                </a:solidFill>
              </a:rPr>
              <a:t>&gt;&gt;&gt;</a:t>
            </a:r>
            <a:r>
              <a:rPr lang="en-US" dirty="0"/>
              <a:t> is a shell prompt indicating that the interpreter is expecting the user to type some Python code into the shell.</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28</a:t>
            </a:fld>
            <a:endParaRPr lang="en-US" dirty="0">
              <a:uFillTx/>
            </a:endParaRPr>
          </a:p>
        </p:txBody>
      </p:sp>
      <p:pic>
        <p:nvPicPr>
          <p:cNvPr id="9" name="Content Placeholder 8" descr="A screenshot of a social media post&#10;&#10;Description automatically generated">
            <a:extLst>
              <a:ext uri="{FF2B5EF4-FFF2-40B4-BE49-F238E27FC236}">
                <a16:creationId xmlns:a16="http://schemas.microsoft.com/office/drawing/2014/main" id="{5BEFDCEB-CC22-604E-9DA3-AC8954CB4524}"/>
              </a:ext>
            </a:extLst>
          </p:cNvPr>
          <p:cNvPicPr>
            <a:picLocks noGrp="1" noChangeAspect="1"/>
          </p:cNvPicPr>
          <p:nvPr>
            <p:ph sz="half" idx="1"/>
          </p:nvPr>
        </p:nvPicPr>
        <p:blipFill>
          <a:blip r:embed="rId2"/>
          <a:stretch>
            <a:fillRect/>
          </a:stretch>
        </p:blipFill>
        <p:spPr>
          <a:xfrm>
            <a:off x="186895" y="2056092"/>
            <a:ext cx="6385354" cy="3692675"/>
          </a:xfrm>
        </p:spPr>
      </p:pic>
      <p:sp>
        <p:nvSpPr>
          <p:cNvPr id="10" name="Oval 9">
            <a:extLst>
              <a:ext uri="{FF2B5EF4-FFF2-40B4-BE49-F238E27FC236}">
                <a16:creationId xmlns:a16="http://schemas.microsoft.com/office/drawing/2014/main" id="{CF90ED89-3785-564C-B61E-E5E86E9E3F32}"/>
              </a:ext>
            </a:extLst>
          </p:cNvPr>
          <p:cNvSpPr/>
          <p:nvPr/>
        </p:nvSpPr>
        <p:spPr>
          <a:xfrm>
            <a:off x="3243263" y="2600325"/>
            <a:ext cx="471488" cy="300038"/>
          </a:xfrm>
          <a:prstGeom prst="ellipse">
            <a:avLst/>
          </a:prstGeom>
          <a:noFill/>
          <a:ln w="38100">
            <a:solidFill>
              <a:schemeClr val="accent3"/>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296173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screenshot of a cell phone&#10;&#10;Description automatically generated">
            <a:extLst>
              <a:ext uri="{FF2B5EF4-FFF2-40B4-BE49-F238E27FC236}">
                <a16:creationId xmlns:a16="http://schemas.microsoft.com/office/drawing/2014/main" id="{DFB61EBD-9564-A84F-9C03-490CA058D632}"/>
              </a:ext>
            </a:extLst>
          </p:cNvPr>
          <p:cNvPicPr>
            <a:picLocks noChangeAspect="1"/>
          </p:cNvPicPr>
          <p:nvPr/>
        </p:nvPicPr>
        <p:blipFill>
          <a:blip r:embed="rId2"/>
          <a:stretch>
            <a:fillRect/>
          </a:stretch>
        </p:blipFill>
        <p:spPr>
          <a:xfrm>
            <a:off x="219591" y="2471738"/>
            <a:ext cx="5371493" cy="3141660"/>
          </a:xfrm>
          <a:prstGeom prst="rect">
            <a:avLst/>
          </a:prstGeom>
        </p:spPr>
      </p:pic>
      <p:sp>
        <p:nvSpPr>
          <p:cNvPr id="2" name="Title 1"/>
          <p:cNvSpPr>
            <a:spLocks noGrp="1"/>
          </p:cNvSpPr>
          <p:nvPr>
            <p:ph type="title"/>
          </p:nvPr>
        </p:nvSpPr>
        <p:spPr/>
        <p:txBody>
          <a:bodyPr/>
          <a:lstStyle/>
          <a:p>
            <a:r>
              <a:rPr lang="en-US" dirty="0"/>
              <a:t>Arithmetic operations in the shell</a:t>
            </a:r>
          </a:p>
        </p:txBody>
      </p:sp>
      <p:sp>
        <p:nvSpPr>
          <p:cNvPr id="4" name="Content Placeholder 3"/>
          <p:cNvSpPr>
            <a:spLocks noGrp="1"/>
          </p:cNvSpPr>
          <p:nvPr>
            <p:ph sz="half" idx="2"/>
          </p:nvPr>
        </p:nvSpPr>
        <p:spPr>
          <a:xfrm>
            <a:off x="5654493" y="2056092"/>
            <a:ext cx="4556307" cy="4200245"/>
          </a:xfrm>
        </p:spPr>
        <p:txBody>
          <a:bodyPr>
            <a:normAutofit lnSpcReduction="10000"/>
          </a:bodyPr>
          <a:lstStyle/>
          <a:p>
            <a:r>
              <a:rPr lang="en-US" dirty="0"/>
              <a:t>You can run mathematical operations by typing expressions in shell.</a:t>
            </a:r>
          </a:p>
          <a:p>
            <a:r>
              <a:rPr lang="en-US" dirty="0"/>
              <a:t>Try typing: </a:t>
            </a:r>
            <a:r>
              <a:rPr lang="en-US" b="1" dirty="0"/>
              <a:t>5 + 2 (PRESS ENTER)</a:t>
            </a:r>
          </a:p>
          <a:p>
            <a:r>
              <a:rPr lang="en-US" dirty="0"/>
              <a:t>What do you get?</a:t>
            </a:r>
          </a:p>
          <a:p>
            <a:endParaRPr lang="en-US" dirty="0"/>
          </a:p>
          <a:p>
            <a:r>
              <a:rPr lang="en-US" dirty="0"/>
              <a:t>Can you calculate: ( 5 + 2 ) * 4 – 3 ?</a:t>
            </a:r>
          </a:p>
          <a:p>
            <a:r>
              <a:rPr lang="en-US" dirty="0"/>
              <a:t>Use Python to help you.</a:t>
            </a:r>
          </a:p>
          <a:p>
            <a:endParaRPr lang="en-US" dirty="0"/>
          </a:p>
          <a:p>
            <a:r>
              <a:rPr lang="en-US" dirty="0"/>
              <a:t>Experiment with expressions on your own.</a:t>
            </a:r>
          </a:p>
          <a:p>
            <a:r>
              <a:rPr lang="en-US" dirty="0"/>
              <a:t>Try using negative values.</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29</a:t>
            </a:fld>
            <a:endParaRPr lang="en-US" dirty="0">
              <a:uFillTx/>
            </a:endParaRPr>
          </a:p>
        </p:txBody>
      </p:sp>
      <p:pic>
        <p:nvPicPr>
          <p:cNvPr id="9" name="Content Placeholder 8" descr="A screenshot of a social media post&#10;&#10;Description automatically generated">
            <a:extLst>
              <a:ext uri="{FF2B5EF4-FFF2-40B4-BE49-F238E27FC236}">
                <a16:creationId xmlns:a16="http://schemas.microsoft.com/office/drawing/2014/main" id="{95015782-B8F4-DD4B-AD83-4142C731514D}"/>
              </a:ext>
            </a:extLst>
          </p:cNvPr>
          <p:cNvPicPr>
            <a:picLocks noGrp="1" noChangeAspect="1"/>
          </p:cNvPicPr>
          <p:nvPr>
            <p:ph sz="half" idx="1"/>
          </p:nvPr>
        </p:nvPicPr>
        <p:blipFill>
          <a:blip r:embed="rId3"/>
          <a:stretch>
            <a:fillRect/>
          </a:stretch>
        </p:blipFill>
        <p:spPr>
          <a:xfrm>
            <a:off x="1103313" y="2890054"/>
            <a:ext cx="4395787" cy="2536805"/>
          </a:xfrm>
        </p:spPr>
      </p:pic>
    </p:spTree>
    <p:extLst>
      <p:ext uri="{BB962C8B-B14F-4D97-AF65-F5344CB8AC3E}">
        <p14:creationId xmlns:p14="http://schemas.microsoft.com/office/powerpoint/2010/main" val="1449574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52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anim calcmode="lin" valueType="num">
                                      <p:cBhvr>
                                        <p:cTn id="10" dur="500" fill="hold"/>
                                        <p:tgtEl>
                                          <p:spTgt spid="11"/>
                                        </p:tgtEl>
                                        <p:attrNameLst>
                                          <p:attrName>ppt_x</p:attrName>
                                        </p:attrNameLst>
                                      </p:cBhvr>
                                      <p:tavLst>
                                        <p:tav tm="0">
                                          <p:val>
                                            <p:fltVal val="0.5"/>
                                          </p:val>
                                        </p:tav>
                                        <p:tav tm="100000">
                                          <p:val>
                                            <p:strVal val="#ppt_x"/>
                                          </p:val>
                                        </p:tav>
                                      </p:tavLst>
                                    </p:anim>
                                    <p:anim calcmode="lin" valueType="num">
                                      <p:cBhvr>
                                        <p:cTn id="11" dur="500" fill="hold"/>
                                        <p:tgtEl>
                                          <p:spTgt spid="11"/>
                                        </p:tgtEl>
                                        <p:attrNameLst>
                                          <p:attrName>ppt_y</p:attrName>
                                        </p:attrNameLst>
                                      </p:cBhvr>
                                      <p:tavLst>
                                        <p:tav tm="0">
                                          <p:val>
                                            <p:fltVal val="0.5"/>
                                          </p:val>
                                        </p:tav>
                                        <p:tav tm="100000">
                                          <p:val>
                                            <p:strVal val="#ppt_y"/>
                                          </p:val>
                                        </p:tav>
                                      </p:tavLst>
                                    </p:anim>
                                  </p:childTnLst>
                                </p:cTn>
                              </p:par>
                              <p:par>
                                <p:cTn id="12" presetID="10" presetClass="exit" presetSubtype="0" fill="hold" nodeType="withEffect">
                                  <p:stCondLst>
                                    <p:cond delay="0"/>
                                  </p:stCondLst>
                                  <p:childTnLst>
                                    <p:animEffect transition="out" filter="fade">
                                      <p:cBhvr>
                                        <p:cTn id="13" dur="500"/>
                                        <p:tgtEl>
                                          <p:spTgt spid="9"/>
                                        </p:tgtEl>
                                      </p:cBhvr>
                                    </p:animEffect>
                                    <p:set>
                                      <p:cBhvr>
                                        <p:cTn id="14"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41160" y="807391"/>
            <a:ext cx="11496878" cy="1400530"/>
          </a:xfrm>
          <a:noFill/>
        </p:spPr>
        <p:txBody>
          <a:bodyPr/>
          <a:lstStyle/>
          <a:p>
            <a:r>
              <a:rPr lang="en-US" sz="2800" dirty="0"/>
              <a:t>Overview of this lesson:</a:t>
            </a:r>
            <a:br>
              <a:rPr lang="en-US" dirty="0"/>
            </a:br>
            <a:r>
              <a:rPr lang="en-US" dirty="0"/>
              <a:t>	Introduction to computer science</a:t>
            </a:r>
            <a:endParaRPr lang="en-US" sz="2800" dirty="0"/>
          </a:p>
        </p:txBody>
      </p:sp>
      <p:sp>
        <p:nvSpPr>
          <p:cNvPr id="3" name="Tijdelijke aanduiding voor inhoud 2"/>
          <p:cNvSpPr>
            <a:spLocks noGrp="1"/>
          </p:cNvSpPr>
          <p:nvPr>
            <p:ph idx="1"/>
          </p:nvPr>
        </p:nvSpPr>
        <p:spPr>
          <a:xfrm>
            <a:off x="785827" y="2726783"/>
            <a:ext cx="9985812" cy="3323825"/>
          </a:xfrm>
        </p:spPr>
        <p:txBody>
          <a:bodyPr>
            <a:normAutofit fontScale="92500" lnSpcReduction="10000"/>
          </a:bodyPr>
          <a:lstStyle/>
          <a:p>
            <a:r>
              <a:rPr lang="en-US" dirty="0"/>
              <a:t>Learning objectives:</a:t>
            </a:r>
          </a:p>
          <a:p>
            <a:pPr lvl="1"/>
            <a:r>
              <a:rPr lang="en-US" dirty="0"/>
              <a:t>Understand what is an algorithm and how to read it from and write it to a flowchart.</a:t>
            </a:r>
          </a:p>
          <a:p>
            <a:pPr lvl="1"/>
            <a:r>
              <a:rPr lang="en-US" dirty="0"/>
              <a:t>Get familiar with Python and a Python IDE (</a:t>
            </a:r>
            <a:r>
              <a:rPr lang="en-US" dirty="0" err="1"/>
              <a:t>Pyzo</a:t>
            </a:r>
            <a:r>
              <a:rPr lang="en-US" dirty="0"/>
              <a:t> or Spyder).</a:t>
            </a:r>
          </a:p>
          <a:p>
            <a:pPr lvl="1"/>
            <a:r>
              <a:rPr lang="en-US" dirty="0"/>
              <a:t>Output text and evaluate simple arithmetic expressions in a console and using the print command.</a:t>
            </a:r>
          </a:p>
          <a:p>
            <a:pPr lvl="1"/>
            <a:endParaRPr lang="en-US" dirty="0"/>
          </a:p>
          <a:p>
            <a:r>
              <a:rPr lang="en-US" dirty="0"/>
              <a:t>At the end of the lesson a student should be able to:</a:t>
            </a:r>
          </a:p>
          <a:p>
            <a:pPr lvl="1"/>
            <a:r>
              <a:rPr lang="en-US" dirty="0"/>
              <a:t>Read and understand an algorithm from a given flowchart, and</a:t>
            </a:r>
          </a:p>
          <a:p>
            <a:pPr lvl="1"/>
            <a:r>
              <a:rPr lang="en-US" dirty="0"/>
              <a:t>Implement it in Python.</a:t>
            </a:r>
          </a:p>
        </p:txBody>
      </p:sp>
      <p:sp>
        <p:nvSpPr>
          <p:cNvPr id="4" name="Tijdelijke aanduiding voor dianummer 3"/>
          <p:cNvSpPr>
            <a:spLocks noGrp="1"/>
          </p:cNvSpPr>
          <p:nvPr>
            <p:ph type="sldNum" sz="quarter" idx="12"/>
          </p:nvPr>
        </p:nvSpPr>
        <p:spPr/>
        <p:txBody>
          <a:bodyPr/>
          <a:lstStyle/>
          <a:p>
            <a:fld id="{D57F1E4F-1CFF-5643-939E-02111984F565}" type="slidenum">
              <a:rPr lang="en-US" smtClean="0">
                <a:uFillTx/>
              </a:rPr>
              <a:t>3</a:t>
            </a:fld>
            <a:endParaRPr lang="en-US" dirty="0">
              <a:uFillTx/>
            </a:endParaRPr>
          </a:p>
        </p:txBody>
      </p:sp>
    </p:spTree>
    <p:extLst>
      <p:ext uri="{BB962C8B-B14F-4D97-AF65-F5344CB8AC3E}">
        <p14:creationId xmlns:p14="http://schemas.microsoft.com/office/powerpoint/2010/main" val="35848254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Division (floating point and floor)</a:t>
            </a:r>
          </a:p>
        </p:txBody>
      </p:sp>
      <p:sp>
        <p:nvSpPr>
          <p:cNvPr id="4" name="Content Placeholder 3"/>
          <p:cNvSpPr>
            <a:spLocks noGrp="1"/>
          </p:cNvSpPr>
          <p:nvPr>
            <p:ph sz="half" idx="2"/>
          </p:nvPr>
        </p:nvSpPr>
        <p:spPr>
          <a:xfrm>
            <a:off x="5654493" y="2056092"/>
            <a:ext cx="4810307" cy="4200245"/>
          </a:xfrm>
        </p:spPr>
        <p:txBody>
          <a:bodyPr/>
          <a:lstStyle/>
          <a:p>
            <a:r>
              <a:rPr lang="en-US" dirty="0"/>
              <a:t>Python distinguishes between </a:t>
            </a:r>
            <a:r>
              <a:rPr lang="en-US" b="1" dirty="0">
                <a:solidFill>
                  <a:srgbClr val="FFC000"/>
                </a:solidFill>
              </a:rPr>
              <a:t>FLOAT</a:t>
            </a:r>
            <a:r>
              <a:rPr lang="en-US" dirty="0"/>
              <a:t> and </a:t>
            </a:r>
            <a:r>
              <a:rPr lang="en-US" b="1" dirty="0">
                <a:solidFill>
                  <a:srgbClr val="FFC000"/>
                </a:solidFill>
              </a:rPr>
              <a:t>FLOOR</a:t>
            </a:r>
            <a:r>
              <a:rPr lang="en-US" dirty="0">
                <a:solidFill>
                  <a:srgbClr val="FFC000"/>
                </a:solidFill>
              </a:rPr>
              <a:t> </a:t>
            </a:r>
            <a:r>
              <a:rPr lang="en-US" dirty="0"/>
              <a:t>division.</a:t>
            </a:r>
          </a:p>
          <a:p>
            <a:r>
              <a:rPr lang="en-US" dirty="0"/>
              <a:t>Try: </a:t>
            </a:r>
            <a:r>
              <a:rPr lang="en-US" b="1" i="1" dirty="0"/>
              <a:t>8 / 2</a:t>
            </a:r>
          </a:p>
          <a:p>
            <a:r>
              <a:rPr lang="en-US" dirty="0"/>
              <a:t>Then try: </a:t>
            </a:r>
            <a:r>
              <a:rPr lang="en-US" b="1" i="1" dirty="0"/>
              <a:t>7 / 2</a:t>
            </a:r>
            <a:endParaRPr lang="en-US" dirty="0"/>
          </a:p>
          <a:p>
            <a:r>
              <a:rPr lang="en-US" dirty="0"/>
              <a:t>What results did you get?</a:t>
            </a:r>
          </a:p>
          <a:p>
            <a:r>
              <a:rPr lang="en-US" dirty="0"/>
              <a:t>This was a FLOAT division ( operand </a:t>
            </a:r>
            <a:r>
              <a:rPr lang="en-US" b="1" dirty="0">
                <a:solidFill>
                  <a:srgbClr val="FFC000"/>
                </a:solidFill>
              </a:rPr>
              <a:t>/</a:t>
            </a:r>
            <a:r>
              <a:rPr lang="en-US" dirty="0"/>
              <a:t> ).</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30</a:t>
            </a:fld>
            <a:endParaRPr lang="en-US" dirty="0">
              <a:uFillTx/>
            </a:endParaRPr>
          </a:p>
        </p:txBody>
      </p:sp>
      <p:pic>
        <p:nvPicPr>
          <p:cNvPr id="9" name="Content Placeholder 8" descr="A screenshot of a cell phone&#10;&#10;Description automatically generated">
            <a:extLst>
              <a:ext uri="{FF2B5EF4-FFF2-40B4-BE49-F238E27FC236}">
                <a16:creationId xmlns:a16="http://schemas.microsoft.com/office/drawing/2014/main" id="{C61D6DD9-A2EB-2444-AF56-3DE80D50C342}"/>
              </a:ext>
            </a:extLst>
          </p:cNvPr>
          <p:cNvPicPr>
            <a:picLocks noGrp="1" noChangeAspect="1"/>
          </p:cNvPicPr>
          <p:nvPr>
            <p:ph sz="half" idx="1"/>
          </p:nvPr>
        </p:nvPicPr>
        <p:blipFill>
          <a:blip r:embed="rId2"/>
          <a:stretch>
            <a:fillRect/>
          </a:stretch>
        </p:blipFill>
        <p:spPr>
          <a:xfrm>
            <a:off x="141047" y="2056092"/>
            <a:ext cx="5373293" cy="3142712"/>
          </a:xfrm>
        </p:spPr>
      </p:pic>
    </p:spTree>
    <p:extLst>
      <p:ext uri="{BB962C8B-B14F-4D97-AF65-F5344CB8AC3E}">
        <p14:creationId xmlns:p14="http://schemas.microsoft.com/office/powerpoint/2010/main" val="40253132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screenshot of a cell phone&#10;&#10;Description automatically generated">
            <a:extLst>
              <a:ext uri="{FF2B5EF4-FFF2-40B4-BE49-F238E27FC236}">
                <a16:creationId xmlns:a16="http://schemas.microsoft.com/office/drawing/2014/main" id="{33B7FE0F-5698-6744-871A-6D58A822DD9A}"/>
              </a:ext>
            </a:extLst>
          </p:cNvPr>
          <p:cNvPicPr>
            <a:picLocks noGrp="1" noChangeAspect="1"/>
          </p:cNvPicPr>
          <p:nvPr>
            <p:ph sz="half" idx="1"/>
          </p:nvPr>
        </p:nvPicPr>
        <p:blipFill>
          <a:blip r:embed="rId3"/>
          <a:stretch>
            <a:fillRect/>
          </a:stretch>
        </p:blipFill>
        <p:spPr>
          <a:xfrm>
            <a:off x="185043" y="2173472"/>
            <a:ext cx="5314058" cy="3116268"/>
          </a:xfrm>
        </p:spPr>
      </p:pic>
      <p:sp>
        <p:nvSpPr>
          <p:cNvPr id="2" name="Title 1"/>
          <p:cNvSpPr>
            <a:spLocks noGrp="1"/>
          </p:cNvSpPr>
          <p:nvPr>
            <p:ph type="title"/>
          </p:nvPr>
        </p:nvSpPr>
        <p:spPr/>
        <p:txBody>
          <a:bodyPr/>
          <a:lstStyle/>
          <a:p>
            <a:r>
              <a:rPr lang="en-US" dirty="0"/>
              <a:t>Division (floating point and floor)</a:t>
            </a:r>
          </a:p>
        </p:txBody>
      </p:sp>
      <p:sp>
        <p:nvSpPr>
          <p:cNvPr id="4" name="Content Placeholder 3"/>
          <p:cNvSpPr>
            <a:spLocks noGrp="1"/>
          </p:cNvSpPr>
          <p:nvPr>
            <p:ph sz="half" idx="2"/>
          </p:nvPr>
        </p:nvSpPr>
        <p:spPr>
          <a:xfrm>
            <a:off x="5654493" y="2056092"/>
            <a:ext cx="4810307" cy="4200245"/>
          </a:xfrm>
        </p:spPr>
        <p:txBody>
          <a:bodyPr/>
          <a:lstStyle/>
          <a:p>
            <a:r>
              <a:rPr lang="en-US" dirty="0"/>
              <a:t>Lets try the same values with FLOOR division (operand </a:t>
            </a:r>
            <a:r>
              <a:rPr lang="en-US" b="1" dirty="0">
                <a:solidFill>
                  <a:srgbClr val="FFC000"/>
                </a:solidFill>
              </a:rPr>
              <a:t>//</a:t>
            </a:r>
            <a:r>
              <a:rPr lang="en-US" dirty="0"/>
              <a:t> )</a:t>
            </a:r>
          </a:p>
          <a:p>
            <a:r>
              <a:rPr lang="en-US" dirty="0"/>
              <a:t>Type: </a:t>
            </a:r>
            <a:r>
              <a:rPr lang="en-US" b="1" dirty="0"/>
              <a:t>8 // 2</a:t>
            </a:r>
          </a:p>
          <a:p>
            <a:r>
              <a:rPr lang="en-US" dirty="0"/>
              <a:t>Then: </a:t>
            </a:r>
            <a:r>
              <a:rPr lang="en-US" b="1" dirty="0"/>
              <a:t>7 // 2</a:t>
            </a:r>
          </a:p>
          <a:p>
            <a:r>
              <a:rPr lang="en-US" dirty="0"/>
              <a:t>Compare with previous results.</a:t>
            </a:r>
          </a:p>
          <a:p>
            <a:r>
              <a:rPr lang="en-US" dirty="0"/>
              <a:t>What can you conclude?</a:t>
            </a:r>
          </a:p>
          <a:p>
            <a:pPr marL="0" indent="0">
              <a:buNone/>
            </a:pPr>
            <a:r>
              <a:rPr lang="en-US" dirty="0"/>
              <a:t>* (floor division returns integer (whole number). If result is not an integer, it will round it to the closest lower integer.)</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31</a:t>
            </a:fld>
            <a:endParaRPr lang="en-US" dirty="0">
              <a:uFillTx/>
            </a:endParaRPr>
          </a:p>
        </p:txBody>
      </p:sp>
      <p:sp>
        <p:nvSpPr>
          <p:cNvPr id="3" name="Oval 2"/>
          <p:cNvSpPr/>
          <p:nvPr/>
        </p:nvSpPr>
        <p:spPr>
          <a:xfrm>
            <a:off x="81498" y="4055867"/>
            <a:ext cx="1206500" cy="381000"/>
          </a:xfrm>
          <a:prstGeom prst="ellipse">
            <a:avLst/>
          </a:prstGeom>
          <a:noFill/>
          <a:ln w="57150">
            <a:solidFill>
              <a:srgbClr val="FFC00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07881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Division (floating point and floor)</a:t>
            </a:r>
          </a:p>
        </p:txBody>
      </p:sp>
      <p:sp>
        <p:nvSpPr>
          <p:cNvPr id="4" name="Content Placeholder 3"/>
          <p:cNvSpPr>
            <a:spLocks noGrp="1"/>
          </p:cNvSpPr>
          <p:nvPr>
            <p:ph sz="half" idx="2"/>
          </p:nvPr>
        </p:nvSpPr>
        <p:spPr>
          <a:xfrm>
            <a:off x="1028701" y="2056092"/>
            <a:ext cx="9436100" cy="4200245"/>
          </a:xfrm>
        </p:spPr>
        <p:txBody>
          <a:bodyPr>
            <a:normAutofit/>
          </a:bodyPr>
          <a:lstStyle/>
          <a:p>
            <a:r>
              <a:rPr lang="en-US" dirty="0"/>
              <a:t>Lets try floor division again for 7 and 4.</a:t>
            </a:r>
          </a:p>
          <a:p>
            <a:r>
              <a:rPr lang="en-US" dirty="0"/>
              <a:t>Type: 7 // 4.</a:t>
            </a:r>
          </a:p>
          <a:p>
            <a:r>
              <a:rPr lang="en-US" dirty="0"/>
              <a:t>What do you get? Why?</a:t>
            </a:r>
          </a:p>
          <a:p>
            <a:endParaRPr lang="en-US" dirty="0"/>
          </a:p>
          <a:p>
            <a:r>
              <a:rPr lang="en-US" dirty="0"/>
              <a:t>7 // 4 returns 1, because 7 / 4 = </a:t>
            </a:r>
            <a:r>
              <a:rPr lang="en-US" b="1" dirty="0">
                <a:solidFill>
                  <a:srgbClr val="FFC000"/>
                </a:solidFill>
              </a:rPr>
              <a:t>1</a:t>
            </a:r>
            <a:r>
              <a:rPr lang="en-US" b="1" dirty="0">
                <a:solidFill>
                  <a:srgbClr val="00B0F0"/>
                </a:solidFill>
              </a:rPr>
              <a:t>.75</a:t>
            </a:r>
            <a:r>
              <a:rPr lang="en-US" dirty="0"/>
              <a:t> and if we truncate it to the closest lower integer it will be </a:t>
            </a:r>
            <a:r>
              <a:rPr lang="en-US" b="1" dirty="0">
                <a:solidFill>
                  <a:srgbClr val="FFC000"/>
                </a:solidFill>
              </a:rPr>
              <a:t>1</a:t>
            </a:r>
            <a:r>
              <a:rPr lang="en-US" dirty="0"/>
              <a:t>.</a:t>
            </a:r>
          </a:p>
          <a:p>
            <a:r>
              <a:rPr lang="en-US" dirty="0"/>
              <a:t>So, what happens with the remainder? If we take the result (quotient) and multiply it with divisor, we should get the dividend.</a:t>
            </a:r>
          </a:p>
          <a:p>
            <a:r>
              <a:rPr lang="en-US" dirty="0"/>
              <a:t>1.75 * 4 = 7</a:t>
            </a:r>
          </a:p>
          <a:p>
            <a:r>
              <a:rPr lang="en-US" dirty="0"/>
              <a:t>However, since we lost the floating part 1 * 4 = 4   ≠   7</a:t>
            </a:r>
          </a:p>
          <a:p>
            <a:r>
              <a:rPr lang="en-US" dirty="0"/>
              <a:t>Therefore, we are missing 7 – 4 = </a:t>
            </a:r>
            <a:r>
              <a:rPr lang="en-US" b="1" dirty="0">
                <a:solidFill>
                  <a:srgbClr val="FFC000"/>
                </a:solidFill>
              </a:rPr>
              <a:t>3</a:t>
            </a:r>
            <a:r>
              <a:rPr lang="en-US" dirty="0"/>
              <a:t>. This number (3) is the remainder. </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32</a:t>
            </a:fld>
            <a:endParaRPr lang="en-US" dirty="0">
              <a:uFillTx/>
            </a:endParaRPr>
          </a:p>
        </p:txBody>
      </p:sp>
    </p:spTree>
    <p:extLst>
      <p:ext uri="{BB962C8B-B14F-4D97-AF65-F5344CB8AC3E}">
        <p14:creationId xmlns:p14="http://schemas.microsoft.com/office/powerpoint/2010/main" val="23979110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Division (floating point, floor, modulo)</a:t>
            </a:r>
          </a:p>
        </p:txBody>
      </p:sp>
      <p:sp>
        <p:nvSpPr>
          <p:cNvPr id="4" name="Content Placeholder 3"/>
          <p:cNvSpPr>
            <a:spLocks noGrp="1"/>
          </p:cNvSpPr>
          <p:nvPr>
            <p:ph sz="half" idx="2"/>
          </p:nvPr>
        </p:nvSpPr>
        <p:spPr>
          <a:xfrm>
            <a:off x="5654493" y="2056092"/>
            <a:ext cx="4810307" cy="4200245"/>
          </a:xfrm>
        </p:spPr>
        <p:txBody>
          <a:bodyPr>
            <a:normAutofit lnSpcReduction="10000"/>
          </a:bodyPr>
          <a:lstStyle/>
          <a:p>
            <a:r>
              <a:rPr lang="en-US" dirty="0"/>
              <a:t>How can we calculate the remainder only?</a:t>
            </a:r>
          </a:p>
          <a:p>
            <a:r>
              <a:rPr lang="en-US" dirty="0"/>
              <a:t>The “complicated way” is to repeat the same procedure in one line: </a:t>
            </a:r>
          </a:p>
          <a:p>
            <a:r>
              <a:rPr lang="en-US" b="1" dirty="0"/>
              <a:t>7 – 7 // 4 * 4</a:t>
            </a:r>
            <a:r>
              <a:rPr lang="en-US" dirty="0"/>
              <a:t>		(result: 3)</a:t>
            </a:r>
          </a:p>
          <a:p>
            <a:endParaRPr lang="en-US" dirty="0"/>
          </a:p>
          <a:p>
            <a:r>
              <a:rPr lang="en-US" dirty="0"/>
              <a:t>But there is an easier way. We can use operand ‘</a:t>
            </a:r>
            <a:r>
              <a:rPr lang="en-US" b="1" u="sng" dirty="0">
                <a:solidFill>
                  <a:srgbClr val="FFC000"/>
                </a:solidFill>
              </a:rPr>
              <a:t>%</a:t>
            </a:r>
            <a:r>
              <a:rPr lang="en-US" dirty="0"/>
              <a:t>’ to perform MODULO operation – i.e. return only the remainder.</a:t>
            </a:r>
          </a:p>
          <a:p>
            <a:r>
              <a:rPr lang="en-US" dirty="0"/>
              <a:t>Try: 7 % 4</a:t>
            </a:r>
          </a:p>
          <a:p>
            <a:endParaRPr lang="en-US" dirty="0"/>
          </a:p>
          <a:p>
            <a:r>
              <a:rPr lang="en-US" dirty="0"/>
              <a:t>Experiment with: 8 % 4, 10 % 3, 0 % 2.</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33</a:t>
            </a:fld>
            <a:endParaRPr lang="en-US" dirty="0">
              <a:uFillTx/>
            </a:endParaRPr>
          </a:p>
        </p:txBody>
      </p:sp>
      <p:pic>
        <p:nvPicPr>
          <p:cNvPr id="9" name="Content Placeholder 8" descr="A screenshot of a cell phone&#10;&#10;Description automatically generated">
            <a:extLst>
              <a:ext uri="{FF2B5EF4-FFF2-40B4-BE49-F238E27FC236}">
                <a16:creationId xmlns:a16="http://schemas.microsoft.com/office/drawing/2014/main" id="{66754CB6-77DB-DD47-8CCF-4AC9E915F1CD}"/>
              </a:ext>
            </a:extLst>
          </p:cNvPr>
          <p:cNvPicPr>
            <a:picLocks noGrp="1" noChangeAspect="1"/>
          </p:cNvPicPr>
          <p:nvPr>
            <p:ph sz="half" idx="1"/>
          </p:nvPr>
        </p:nvPicPr>
        <p:blipFill>
          <a:blip r:embed="rId2"/>
          <a:stretch>
            <a:fillRect/>
          </a:stretch>
        </p:blipFill>
        <p:spPr>
          <a:xfrm>
            <a:off x="163473" y="2375792"/>
            <a:ext cx="5366108" cy="3560843"/>
          </a:xfrm>
        </p:spPr>
      </p:pic>
    </p:spTree>
    <p:extLst>
      <p:ext uri="{BB962C8B-B14F-4D97-AF65-F5344CB8AC3E}">
        <p14:creationId xmlns:p14="http://schemas.microsoft.com/office/powerpoint/2010/main" val="7706788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Exponential (power) calculation</a:t>
            </a:r>
          </a:p>
        </p:txBody>
      </p:sp>
      <p:sp>
        <p:nvSpPr>
          <p:cNvPr id="4" name="Content Placeholder 3"/>
          <p:cNvSpPr>
            <a:spLocks noGrp="1"/>
          </p:cNvSpPr>
          <p:nvPr>
            <p:ph sz="half" idx="2"/>
          </p:nvPr>
        </p:nvSpPr>
        <p:spPr>
          <a:xfrm>
            <a:off x="5654493" y="2056092"/>
            <a:ext cx="4556307" cy="4200245"/>
          </a:xfrm>
        </p:spPr>
        <p:txBody>
          <a:bodyPr/>
          <a:lstStyle/>
          <a:p>
            <a:r>
              <a:rPr lang="en-US" dirty="0"/>
              <a:t>To calculate the power,</a:t>
            </a:r>
          </a:p>
          <a:p>
            <a:pPr marL="0" indent="0">
              <a:buNone/>
            </a:pPr>
            <a:r>
              <a:rPr lang="en-US" dirty="0"/>
              <a:t>	i.e. 4</a:t>
            </a:r>
            <a:r>
              <a:rPr lang="en-US" baseline="30000" dirty="0"/>
              <a:t>3</a:t>
            </a:r>
            <a:r>
              <a:rPr lang="en-US" dirty="0"/>
              <a:t> = 4 * 4 * 4 = 64 </a:t>
            </a:r>
          </a:p>
          <a:p>
            <a:pPr marL="0" indent="0">
              <a:buNone/>
            </a:pPr>
            <a:r>
              <a:rPr lang="en-US" dirty="0"/>
              <a:t>	we use </a:t>
            </a:r>
            <a:r>
              <a:rPr lang="en-US" b="1" dirty="0">
                <a:solidFill>
                  <a:srgbClr val="FFC000"/>
                </a:solidFill>
              </a:rPr>
              <a:t>**</a:t>
            </a:r>
            <a:r>
              <a:rPr lang="en-US" dirty="0"/>
              <a:t> operator.</a:t>
            </a:r>
          </a:p>
          <a:p>
            <a:endParaRPr lang="en-US" dirty="0"/>
          </a:p>
          <a:p>
            <a:r>
              <a:rPr lang="en-US" dirty="0"/>
              <a:t>Try: </a:t>
            </a:r>
            <a:r>
              <a:rPr lang="en-US" b="1" dirty="0"/>
              <a:t>4 ** 3</a:t>
            </a:r>
          </a:p>
          <a:p>
            <a:endParaRPr lang="en-US" dirty="0"/>
          </a:p>
          <a:p>
            <a:r>
              <a:rPr lang="en-US" dirty="0"/>
              <a:t>Use the knowledge to calculate 5</a:t>
            </a:r>
            <a:r>
              <a:rPr lang="en-US" baseline="30000" dirty="0"/>
              <a:t>2</a:t>
            </a:r>
            <a:r>
              <a:rPr lang="en-US" dirty="0"/>
              <a:t>, 5</a:t>
            </a:r>
            <a:r>
              <a:rPr lang="en-US" baseline="30000" dirty="0"/>
              <a:t>3</a:t>
            </a:r>
            <a:r>
              <a:rPr lang="en-US" dirty="0"/>
              <a:t>, 2</a:t>
            </a:r>
            <a:r>
              <a:rPr lang="en-US" baseline="30000" dirty="0"/>
              <a:t>2</a:t>
            </a:r>
            <a:r>
              <a:rPr lang="en-US" dirty="0"/>
              <a:t>, 2</a:t>
            </a:r>
            <a:r>
              <a:rPr lang="en-US" baseline="30000" dirty="0"/>
              <a:t>8</a:t>
            </a:r>
            <a:r>
              <a:rPr lang="en-US" dirty="0"/>
              <a:t>.</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34</a:t>
            </a:fld>
            <a:endParaRPr lang="en-US" dirty="0">
              <a:uFillTx/>
            </a:endParaRPr>
          </a:p>
        </p:txBody>
      </p:sp>
      <p:pic>
        <p:nvPicPr>
          <p:cNvPr id="13" name="Content Placeholder 12" descr="A screenshot of a cell phone&#10;&#10;Description automatically generated">
            <a:extLst>
              <a:ext uri="{FF2B5EF4-FFF2-40B4-BE49-F238E27FC236}">
                <a16:creationId xmlns:a16="http://schemas.microsoft.com/office/drawing/2014/main" id="{E358B8EF-CFBA-4243-A7D4-66C441B270D5}"/>
              </a:ext>
            </a:extLst>
          </p:cNvPr>
          <p:cNvPicPr>
            <a:picLocks noGrp="1" noChangeAspect="1"/>
          </p:cNvPicPr>
          <p:nvPr>
            <p:ph sz="half" idx="1"/>
          </p:nvPr>
        </p:nvPicPr>
        <p:blipFill>
          <a:blip r:embed="rId2"/>
          <a:stretch>
            <a:fillRect/>
          </a:stretch>
        </p:blipFill>
        <p:spPr>
          <a:xfrm>
            <a:off x="364425" y="2056092"/>
            <a:ext cx="5290068" cy="3203384"/>
          </a:xfrm>
        </p:spPr>
      </p:pic>
    </p:spTree>
    <p:extLst>
      <p:ext uri="{BB962C8B-B14F-4D97-AF65-F5344CB8AC3E}">
        <p14:creationId xmlns:p14="http://schemas.microsoft.com/office/powerpoint/2010/main" val="353515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operators - recap</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78631" y="1976438"/>
            <a:ext cx="6939682" cy="4665662"/>
          </a:xfrm>
        </p:spPr>
      </p:pic>
      <p:sp>
        <p:nvSpPr>
          <p:cNvPr id="4" name="Slide Number Placeholder 3"/>
          <p:cNvSpPr>
            <a:spLocks noGrp="1"/>
          </p:cNvSpPr>
          <p:nvPr>
            <p:ph type="sldNum" sz="quarter" idx="12"/>
          </p:nvPr>
        </p:nvSpPr>
        <p:spPr/>
        <p:txBody>
          <a:bodyPr/>
          <a:lstStyle/>
          <a:p>
            <a:fld id="{D57F1E4F-1CFF-5643-939E-02111984F565}" type="slidenum">
              <a:rPr lang="en-US" smtClean="0">
                <a:uFillTx/>
              </a:rPr>
              <a:t>35</a:t>
            </a:fld>
            <a:endParaRPr lang="en-US" dirty="0">
              <a:uFillTx/>
            </a:endParaRPr>
          </a:p>
        </p:txBody>
      </p:sp>
    </p:spTree>
    <p:extLst>
      <p:ext uri="{BB962C8B-B14F-4D97-AF65-F5344CB8AC3E}">
        <p14:creationId xmlns:p14="http://schemas.microsoft.com/office/powerpoint/2010/main" val="11506726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Print command</a:t>
            </a:r>
          </a:p>
        </p:txBody>
      </p:sp>
      <p:sp>
        <p:nvSpPr>
          <p:cNvPr id="3" name="Content Placeholder 2"/>
          <p:cNvSpPr>
            <a:spLocks noGrp="1"/>
          </p:cNvSpPr>
          <p:nvPr>
            <p:ph idx="1"/>
          </p:nvPr>
        </p:nvSpPr>
        <p:spPr/>
        <p:txBody>
          <a:bodyPr/>
          <a:lstStyle/>
          <a:p>
            <a:r>
              <a:rPr lang="en-US" dirty="0"/>
              <a:t>Now that we know how to perform basic mathematic operations, lets introduce our fist command – PRINT.</a:t>
            </a:r>
          </a:p>
          <a:p>
            <a:r>
              <a:rPr lang="en-US" b="1" u="sng" dirty="0">
                <a:solidFill>
                  <a:srgbClr val="FFC000"/>
                </a:solidFill>
              </a:rPr>
              <a:t>PRINT</a:t>
            </a:r>
            <a:r>
              <a:rPr lang="en-US" dirty="0"/>
              <a:t> is a very powerful Python command with many options, but we are going to use the very basic for the start. We will use it to </a:t>
            </a:r>
            <a:r>
              <a:rPr lang="en-US" b="1" dirty="0">
                <a:solidFill>
                  <a:srgbClr val="FFC000"/>
                </a:solidFill>
              </a:rPr>
              <a:t>print</a:t>
            </a:r>
            <a:r>
              <a:rPr lang="en-US" dirty="0"/>
              <a:t> some </a:t>
            </a:r>
            <a:r>
              <a:rPr lang="en-US" b="1" dirty="0">
                <a:solidFill>
                  <a:srgbClr val="FFC000"/>
                </a:solidFill>
              </a:rPr>
              <a:t>text</a:t>
            </a:r>
            <a:r>
              <a:rPr lang="en-US" dirty="0"/>
              <a:t> </a:t>
            </a:r>
            <a:r>
              <a:rPr lang="en-US" b="1" dirty="0">
                <a:solidFill>
                  <a:srgbClr val="FFC000"/>
                </a:solidFill>
              </a:rPr>
              <a:t>to</a:t>
            </a:r>
            <a:r>
              <a:rPr lang="en-US" dirty="0"/>
              <a:t> the </a:t>
            </a:r>
            <a:r>
              <a:rPr lang="en-US" b="1" dirty="0">
                <a:solidFill>
                  <a:srgbClr val="FFC000"/>
                </a:solidFill>
              </a:rPr>
              <a:t>standard output</a:t>
            </a:r>
            <a:r>
              <a:rPr lang="en-US" dirty="0"/>
              <a:t> – in our case: screen.</a:t>
            </a:r>
          </a:p>
          <a:p>
            <a:r>
              <a:rPr lang="en-US" dirty="0"/>
              <a:t>NOTE: the syntax for PRINT command is different for Python 2.X and 3.X. Here we assume that everyone is using version 3+.</a:t>
            </a:r>
          </a:p>
          <a:p>
            <a:endParaRPr lang="en-US" dirty="0"/>
          </a:p>
          <a:p>
            <a:r>
              <a:rPr lang="en-US" dirty="0"/>
              <a:t>Example:</a:t>
            </a:r>
          </a:p>
          <a:p>
            <a:r>
              <a:rPr lang="en-US" sz="3200" b="1" dirty="0">
                <a:solidFill>
                  <a:srgbClr val="FFC000"/>
                </a:solidFill>
              </a:rPr>
              <a:t>print</a:t>
            </a:r>
            <a:r>
              <a:rPr lang="en-US" sz="3200" dirty="0"/>
              <a:t>(</a:t>
            </a:r>
            <a:r>
              <a:rPr lang="en-US" sz="3200" dirty="0">
                <a:solidFill>
                  <a:srgbClr val="00B0F0"/>
                </a:solidFill>
              </a:rPr>
              <a:t>“</a:t>
            </a:r>
            <a:r>
              <a:rPr lang="en-US" sz="3200" dirty="0">
                <a:solidFill>
                  <a:srgbClr val="92D050"/>
                </a:solidFill>
              </a:rPr>
              <a:t>text-we-want-to-display</a:t>
            </a:r>
            <a:r>
              <a:rPr lang="en-US" sz="3200" dirty="0">
                <a:solidFill>
                  <a:srgbClr val="00B0F0"/>
                </a:solidFill>
              </a:rPr>
              <a:t>”</a:t>
            </a:r>
            <a:r>
              <a:rPr lang="en-US" sz="3200" dirty="0"/>
              <a:t>) </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36</a:t>
            </a:fld>
            <a:endParaRPr lang="en-US" dirty="0">
              <a:uFillTx/>
            </a:endParaRPr>
          </a:p>
        </p:txBody>
      </p:sp>
    </p:spTree>
    <p:extLst>
      <p:ext uri="{BB962C8B-B14F-4D97-AF65-F5344CB8AC3E}">
        <p14:creationId xmlns:p14="http://schemas.microsoft.com/office/powerpoint/2010/main" val="40654775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Print command</a:t>
            </a:r>
          </a:p>
        </p:txBody>
      </p:sp>
      <p:sp>
        <p:nvSpPr>
          <p:cNvPr id="3" name="Content Placeholder 2"/>
          <p:cNvSpPr>
            <a:spLocks noGrp="1"/>
          </p:cNvSpPr>
          <p:nvPr>
            <p:ph idx="1"/>
          </p:nvPr>
        </p:nvSpPr>
        <p:spPr/>
        <p:txBody>
          <a:bodyPr/>
          <a:lstStyle/>
          <a:p>
            <a:r>
              <a:rPr lang="en-US" dirty="0"/>
              <a:t>Lets take a closer look:</a:t>
            </a:r>
          </a:p>
          <a:p>
            <a:r>
              <a:rPr lang="en-US" sz="3200" b="1" dirty="0">
                <a:solidFill>
                  <a:srgbClr val="FFC000"/>
                </a:solidFill>
              </a:rPr>
              <a:t>print</a:t>
            </a:r>
            <a:r>
              <a:rPr lang="en-US" sz="3200" dirty="0"/>
              <a:t>(</a:t>
            </a:r>
            <a:r>
              <a:rPr lang="en-US" sz="3200" dirty="0">
                <a:solidFill>
                  <a:srgbClr val="00B0F0"/>
                </a:solidFill>
              </a:rPr>
              <a:t>“</a:t>
            </a:r>
            <a:r>
              <a:rPr lang="en-US" sz="3200" dirty="0">
                <a:solidFill>
                  <a:srgbClr val="92D050"/>
                </a:solidFill>
              </a:rPr>
              <a:t>text-we-want-to-display</a:t>
            </a:r>
            <a:r>
              <a:rPr lang="en-US" sz="3200" dirty="0">
                <a:solidFill>
                  <a:srgbClr val="00B0F0"/>
                </a:solidFill>
              </a:rPr>
              <a:t>”</a:t>
            </a:r>
            <a:r>
              <a:rPr lang="en-US" sz="3200" dirty="0"/>
              <a:t>) </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37</a:t>
            </a:fld>
            <a:endParaRPr lang="en-US" dirty="0">
              <a:uFillTx/>
            </a:endParaRPr>
          </a:p>
        </p:txBody>
      </p:sp>
      <p:sp>
        <p:nvSpPr>
          <p:cNvPr id="5" name="TextBox 4"/>
          <p:cNvSpPr txBox="1"/>
          <p:nvPr/>
        </p:nvSpPr>
        <p:spPr>
          <a:xfrm>
            <a:off x="741690" y="5650961"/>
            <a:ext cx="6950942" cy="338554"/>
          </a:xfrm>
          <a:prstGeom prst="rect">
            <a:avLst/>
          </a:prstGeom>
        </p:spPr>
        <p:txBody>
          <a:bodyPr wrap="none" rtlCol="0">
            <a:spAutoFit/>
          </a:bodyPr>
          <a:lstStyle/>
          <a:p>
            <a:r>
              <a:rPr lang="en-US" sz="1600" dirty="0">
                <a:solidFill>
                  <a:srgbClr val="FFC000"/>
                </a:solidFill>
              </a:rPr>
              <a:t>This is the keyword that tells Python which command we want to use.</a:t>
            </a:r>
          </a:p>
        </p:txBody>
      </p:sp>
      <p:sp>
        <p:nvSpPr>
          <p:cNvPr id="6" name="TextBox 5"/>
          <p:cNvSpPr txBox="1"/>
          <p:nvPr/>
        </p:nvSpPr>
        <p:spPr>
          <a:xfrm>
            <a:off x="2164090" y="4561080"/>
            <a:ext cx="7869462" cy="830997"/>
          </a:xfrm>
          <a:prstGeom prst="rect">
            <a:avLst/>
          </a:prstGeom>
        </p:spPr>
        <p:txBody>
          <a:bodyPr wrap="none" rtlCol="0">
            <a:spAutoFit/>
          </a:bodyPr>
          <a:lstStyle/>
          <a:p>
            <a:r>
              <a:rPr lang="en-US" sz="1600" dirty="0"/>
              <a:t>Print is a function and as such must begin and end with parenthesis ().</a:t>
            </a:r>
          </a:p>
          <a:p>
            <a:r>
              <a:rPr lang="en-US" sz="1600" dirty="0"/>
              <a:t>For now just remember that after keyword print you must use ( and at the end</a:t>
            </a:r>
          </a:p>
          <a:p>
            <a:r>
              <a:rPr lang="en-US" sz="1600" dirty="0"/>
              <a:t>you must use ).</a:t>
            </a:r>
          </a:p>
        </p:txBody>
      </p:sp>
      <p:sp>
        <p:nvSpPr>
          <p:cNvPr id="7" name="TextBox 6"/>
          <p:cNvSpPr txBox="1"/>
          <p:nvPr/>
        </p:nvSpPr>
        <p:spPr>
          <a:xfrm>
            <a:off x="2971800" y="3335426"/>
            <a:ext cx="5783956" cy="1077218"/>
          </a:xfrm>
          <a:prstGeom prst="rect">
            <a:avLst/>
          </a:prstGeom>
        </p:spPr>
        <p:txBody>
          <a:bodyPr wrap="none" rtlCol="0">
            <a:spAutoFit/>
          </a:bodyPr>
          <a:lstStyle/>
          <a:p>
            <a:r>
              <a:rPr lang="en-US" sz="1600" dirty="0">
                <a:solidFill>
                  <a:srgbClr val="00B0F0"/>
                </a:solidFill>
              </a:rPr>
              <a:t>We start by using print to display text only.</a:t>
            </a:r>
          </a:p>
          <a:p>
            <a:r>
              <a:rPr lang="en-US" sz="1600" dirty="0">
                <a:solidFill>
                  <a:srgbClr val="00B0F0"/>
                </a:solidFill>
              </a:rPr>
              <a:t>To tell Python we are using text we must start with</a:t>
            </a:r>
          </a:p>
          <a:p>
            <a:r>
              <a:rPr lang="en-US" sz="1600" dirty="0">
                <a:solidFill>
                  <a:srgbClr val="00B0F0"/>
                </a:solidFill>
              </a:rPr>
              <a:t>quotes and end with quotes.  You can use either</a:t>
            </a:r>
          </a:p>
          <a:p>
            <a:r>
              <a:rPr lang="en-US" sz="1600" dirty="0">
                <a:solidFill>
                  <a:srgbClr val="00B0F0"/>
                </a:solidFill>
              </a:rPr>
              <a:t>single ‘ or double “ quotes, but you cannot interchange.</a:t>
            </a:r>
          </a:p>
        </p:txBody>
      </p:sp>
      <p:sp>
        <p:nvSpPr>
          <p:cNvPr id="8" name="TextBox 7"/>
          <p:cNvSpPr txBox="1"/>
          <p:nvPr/>
        </p:nvSpPr>
        <p:spPr>
          <a:xfrm>
            <a:off x="6098821" y="1063416"/>
            <a:ext cx="3869970" cy="830997"/>
          </a:xfrm>
          <a:prstGeom prst="rect">
            <a:avLst/>
          </a:prstGeom>
        </p:spPr>
        <p:txBody>
          <a:bodyPr wrap="none" rtlCol="0">
            <a:spAutoFit/>
          </a:bodyPr>
          <a:lstStyle/>
          <a:p>
            <a:r>
              <a:rPr lang="en-US" sz="1600" dirty="0">
                <a:solidFill>
                  <a:srgbClr val="92D050"/>
                </a:solidFill>
              </a:rPr>
              <a:t>Finally, we just type text (any text) we</a:t>
            </a:r>
          </a:p>
          <a:p>
            <a:r>
              <a:rPr lang="en-US" sz="1600" dirty="0">
                <a:solidFill>
                  <a:srgbClr val="92D050"/>
                </a:solidFill>
              </a:rPr>
              <a:t>want to display. This is the only part</a:t>
            </a:r>
          </a:p>
          <a:p>
            <a:r>
              <a:rPr lang="en-US" sz="1600" dirty="0">
                <a:solidFill>
                  <a:srgbClr val="92D050"/>
                </a:solidFill>
              </a:rPr>
              <a:t>Python doesn’t have to understand.</a:t>
            </a:r>
          </a:p>
        </p:txBody>
      </p:sp>
      <p:cxnSp>
        <p:nvCxnSpPr>
          <p:cNvPr id="10" name="Straight Arrow Connector 9"/>
          <p:cNvCxnSpPr/>
          <p:nvPr/>
        </p:nvCxnSpPr>
        <p:spPr>
          <a:xfrm flipV="1">
            <a:off x="1409700" y="3066314"/>
            <a:ext cx="482600" cy="2325763"/>
          </a:xfrm>
          <a:prstGeom prst="straightConnector1">
            <a:avLst/>
          </a:prstGeom>
          <a:ln w="76200">
            <a:solidFill>
              <a:srgbClr val="FFC000"/>
            </a:solidFill>
            <a:tailEnd type="triangle"/>
          </a:ln>
        </p:spPr>
        <p:style>
          <a:lnRef idx="1">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flipV="1">
            <a:off x="2549689" y="3162300"/>
            <a:ext cx="117311" cy="1398780"/>
          </a:xfrm>
          <a:prstGeom prst="straightConnector1">
            <a:avLst/>
          </a:prstGeom>
          <a:ln w="76200">
            <a:solidFill>
              <a:schemeClr val="tx1"/>
            </a:solidFill>
            <a:tailEnd type="triangle"/>
          </a:ln>
        </p:spPr>
        <p:style>
          <a:lnRef idx="1">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H="1" flipV="1">
            <a:off x="7692632" y="3152550"/>
            <a:ext cx="1629168" cy="1588504"/>
          </a:xfrm>
          <a:prstGeom prst="straightConnector1">
            <a:avLst/>
          </a:prstGeom>
          <a:ln w="76200">
            <a:solidFill>
              <a:schemeClr val="tx1"/>
            </a:solidFill>
            <a:tailEnd type="triangle"/>
          </a:ln>
        </p:spPr>
        <p:style>
          <a:lnRef idx="1">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a:off x="5863779" y="1904482"/>
            <a:ext cx="1172021" cy="631314"/>
          </a:xfrm>
          <a:prstGeom prst="straightConnector1">
            <a:avLst/>
          </a:prstGeom>
          <a:ln w="76200">
            <a:solidFill>
              <a:srgbClr val="92D050"/>
            </a:solidFill>
            <a:tailEnd type="triangle"/>
          </a:ln>
        </p:spPr>
        <p:style>
          <a:lnRef idx="1">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V="1">
            <a:off x="7251700" y="2882900"/>
            <a:ext cx="168800" cy="452526"/>
          </a:xfrm>
          <a:prstGeom prst="straightConnector1">
            <a:avLst/>
          </a:prstGeom>
          <a:ln w="76200">
            <a:solidFill>
              <a:srgbClr val="00B0F0"/>
            </a:solidFill>
            <a:tailEnd type="triangle"/>
          </a:ln>
        </p:spPr>
        <p:style>
          <a:lnRef idx="1">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flipH="1" flipV="1">
            <a:off x="2749634" y="2954426"/>
            <a:ext cx="239465" cy="452526"/>
          </a:xfrm>
          <a:prstGeom prst="straightConnector1">
            <a:avLst/>
          </a:prstGeom>
          <a:ln w="76200">
            <a:solidFill>
              <a:srgbClr val="00B0F0"/>
            </a:solidFill>
            <a:tailEnd type="triangle"/>
          </a:ln>
        </p:spPr>
        <p:style>
          <a:lnRef idx="1">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5088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ppt_x"/>
                                          </p:val>
                                        </p:tav>
                                        <p:tav tm="100000">
                                          <p:val>
                                            <p:strVal val="#ppt_x"/>
                                          </p:val>
                                        </p:tav>
                                      </p:tavLst>
                                    </p:anim>
                                    <p:anim calcmode="lin" valueType="num">
                                      <p:cBhvr additive="base">
                                        <p:cTn id="19" dur="500" fill="hold"/>
                                        <p:tgtEl>
                                          <p:spTgt spid="11"/>
                                        </p:tgtEl>
                                        <p:attrNameLst>
                                          <p:attrName>ppt_y</p:attrName>
                                        </p:attrNameLst>
                                      </p:cBhvr>
                                      <p:tavLst>
                                        <p:tav tm="0">
                                          <p:val>
                                            <p:strVal val="1+#ppt_h/2"/>
                                          </p:val>
                                        </p:tav>
                                        <p:tav tm="100000">
                                          <p:val>
                                            <p:strVal val="#ppt_y"/>
                                          </p:val>
                                        </p:tav>
                                      </p:tavLst>
                                    </p:anim>
                                  </p:childTnLst>
                                </p:cTn>
                              </p:par>
                              <p:par>
                                <p:cTn id="20" presetID="2" presetClass="entr" presetSubtype="6" fill="hold" nodeType="with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500" fill="hold"/>
                                        <p:tgtEl>
                                          <p:spTgt spid="14"/>
                                        </p:tgtEl>
                                        <p:attrNameLst>
                                          <p:attrName>ppt_x</p:attrName>
                                        </p:attrNameLst>
                                      </p:cBhvr>
                                      <p:tavLst>
                                        <p:tav tm="0">
                                          <p:val>
                                            <p:strVal val="1+#ppt_w/2"/>
                                          </p:val>
                                        </p:tav>
                                        <p:tav tm="100000">
                                          <p:val>
                                            <p:strVal val="#ppt_x"/>
                                          </p:val>
                                        </p:tav>
                                      </p:tavLst>
                                    </p:anim>
                                    <p:anim calcmode="lin" valueType="num">
                                      <p:cBhvr additive="base">
                                        <p:cTn id="23" dur="500" fill="hold"/>
                                        <p:tgtEl>
                                          <p:spTgt spid="14"/>
                                        </p:tgtEl>
                                        <p:attrNameLst>
                                          <p:attrName>ppt_y</p:attrName>
                                        </p:attrNameLst>
                                      </p:cBhvr>
                                      <p:tavLst>
                                        <p:tav tm="0">
                                          <p:val>
                                            <p:strVal val="1+#ppt_h/2"/>
                                          </p:val>
                                        </p:tav>
                                        <p:tav tm="100000">
                                          <p:val>
                                            <p:strVal val="#ppt_y"/>
                                          </p:val>
                                        </p:tav>
                                      </p:tavLst>
                                    </p:anim>
                                  </p:childTnLst>
                                </p:cTn>
                              </p:par>
                            </p:childTnLst>
                          </p:cTn>
                        </p:par>
                        <p:par>
                          <p:cTn id="24" fill="hold">
                            <p:stCondLst>
                              <p:cond delay="500"/>
                            </p:stCondLst>
                            <p:childTnLst>
                              <p:par>
                                <p:cTn id="25" presetID="2" presetClass="entr" presetSubtype="4"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fill="hold"/>
                                        <p:tgtEl>
                                          <p:spTgt spid="6"/>
                                        </p:tgtEl>
                                        <p:attrNameLst>
                                          <p:attrName>ppt_x</p:attrName>
                                        </p:attrNameLst>
                                      </p:cBhvr>
                                      <p:tavLst>
                                        <p:tav tm="0">
                                          <p:val>
                                            <p:strVal val="#ppt_x"/>
                                          </p:val>
                                        </p:tav>
                                        <p:tav tm="100000">
                                          <p:val>
                                            <p:strVal val="#ppt_x"/>
                                          </p:val>
                                        </p:tav>
                                      </p:tavLst>
                                    </p:anim>
                                    <p:anim calcmode="lin" valueType="num">
                                      <p:cBhvr additive="base">
                                        <p:cTn id="2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500" fill="hold"/>
                                        <p:tgtEl>
                                          <p:spTgt spid="24"/>
                                        </p:tgtEl>
                                        <p:attrNameLst>
                                          <p:attrName>ppt_x</p:attrName>
                                        </p:attrNameLst>
                                      </p:cBhvr>
                                      <p:tavLst>
                                        <p:tav tm="0">
                                          <p:val>
                                            <p:strVal val="#ppt_x"/>
                                          </p:val>
                                        </p:tav>
                                        <p:tav tm="100000">
                                          <p:val>
                                            <p:strVal val="#ppt_x"/>
                                          </p:val>
                                        </p:tav>
                                      </p:tavLst>
                                    </p:anim>
                                    <p:anim calcmode="lin" valueType="num">
                                      <p:cBhvr additive="base">
                                        <p:cTn id="34" dur="500" fill="hold"/>
                                        <p:tgtEl>
                                          <p:spTgt spid="24"/>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500" fill="hold"/>
                                        <p:tgtEl>
                                          <p:spTgt spid="21"/>
                                        </p:tgtEl>
                                        <p:attrNameLst>
                                          <p:attrName>ppt_x</p:attrName>
                                        </p:attrNameLst>
                                      </p:cBhvr>
                                      <p:tavLst>
                                        <p:tav tm="0">
                                          <p:val>
                                            <p:strVal val="#ppt_x"/>
                                          </p:val>
                                        </p:tav>
                                        <p:tav tm="100000">
                                          <p:val>
                                            <p:strVal val="#ppt_x"/>
                                          </p:val>
                                        </p:tav>
                                      </p:tavLst>
                                    </p:anim>
                                    <p:anim calcmode="lin" valueType="num">
                                      <p:cBhvr additive="base">
                                        <p:cTn id="38" dur="500" fill="hold"/>
                                        <p:tgtEl>
                                          <p:spTgt spid="21"/>
                                        </p:tgtEl>
                                        <p:attrNameLst>
                                          <p:attrName>ppt_y</p:attrName>
                                        </p:attrNameLst>
                                      </p:cBhvr>
                                      <p:tavLst>
                                        <p:tav tm="0">
                                          <p:val>
                                            <p:strVal val="1+#ppt_h/2"/>
                                          </p:val>
                                        </p:tav>
                                        <p:tav tm="100000">
                                          <p:val>
                                            <p:strVal val="#ppt_y"/>
                                          </p:val>
                                        </p:tav>
                                      </p:tavLst>
                                    </p:anim>
                                  </p:childTnLst>
                                </p:cTn>
                              </p:par>
                            </p:childTnLst>
                          </p:cTn>
                        </p:par>
                        <p:par>
                          <p:cTn id="39" fill="hold">
                            <p:stCondLst>
                              <p:cond delay="500"/>
                            </p:stCondLst>
                            <p:childTnLst>
                              <p:par>
                                <p:cTn id="40" presetID="2" presetClass="entr" presetSubtype="4" fill="hold" grpId="0" nodeType="after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additive="base">
                                        <p:cTn id="42" dur="500" fill="hold"/>
                                        <p:tgtEl>
                                          <p:spTgt spid="7"/>
                                        </p:tgtEl>
                                        <p:attrNameLst>
                                          <p:attrName>ppt_x</p:attrName>
                                        </p:attrNameLst>
                                      </p:cBhvr>
                                      <p:tavLst>
                                        <p:tav tm="0">
                                          <p:val>
                                            <p:strVal val="#ppt_x"/>
                                          </p:val>
                                        </p:tav>
                                        <p:tav tm="100000">
                                          <p:val>
                                            <p:strVal val="#ppt_x"/>
                                          </p:val>
                                        </p:tav>
                                      </p:tavLst>
                                    </p:anim>
                                    <p:anim calcmode="lin" valueType="num">
                                      <p:cBhvr additive="base">
                                        <p:cTn id="4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1" fill="hold" nodeType="click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additive="base">
                                        <p:cTn id="48" dur="500" fill="hold"/>
                                        <p:tgtEl>
                                          <p:spTgt spid="18"/>
                                        </p:tgtEl>
                                        <p:attrNameLst>
                                          <p:attrName>ppt_x</p:attrName>
                                        </p:attrNameLst>
                                      </p:cBhvr>
                                      <p:tavLst>
                                        <p:tav tm="0">
                                          <p:val>
                                            <p:strVal val="#ppt_x"/>
                                          </p:val>
                                        </p:tav>
                                        <p:tav tm="100000">
                                          <p:val>
                                            <p:strVal val="#ppt_x"/>
                                          </p:val>
                                        </p:tav>
                                      </p:tavLst>
                                    </p:anim>
                                    <p:anim calcmode="lin" valueType="num">
                                      <p:cBhvr additive="base">
                                        <p:cTn id="49" dur="500" fill="hold"/>
                                        <p:tgtEl>
                                          <p:spTgt spid="18"/>
                                        </p:tgtEl>
                                        <p:attrNameLst>
                                          <p:attrName>ppt_y</p:attrName>
                                        </p:attrNameLst>
                                      </p:cBhvr>
                                      <p:tavLst>
                                        <p:tav tm="0">
                                          <p:val>
                                            <p:strVal val="0-#ppt_h/2"/>
                                          </p:val>
                                        </p:tav>
                                        <p:tav tm="100000">
                                          <p:val>
                                            <p:strVal val="#ppt_y"/>
                                          </p:val>
                                        </p:tav>
                                      </p:tavLst>
                                    </p:anim>
                                  </p:childTnLst>
                                </p:cTn>
                              </p:par>
                            </p:childTnLst>
                          </p:cTn>
                        </p:par>
                        <p:par>
                          <p:cTn id="50" fill="hold">
                            <p:stCondLst>
                              <p:cond delay="500"/>
                            </p:stCondLst>
                            <p:childTnLst>
                              <p:par>
                                <p:cTn id="51" presetID="2" presetClass="entr" presetSubtype="3" fill="hold" grpId="0" nodeType="afterEffect">
                                  <p:stCondLst>
                                    <p:cond delay="0"/>
                                  </p:stCondLst>
                                  <p:childTnLst>
                                    <p:set>
                                      <p:cBhvr>
                                        <p:cTn id="52" dur="1" fill="hold">
                                          <p:stCondLst>
                                            <p:cond delay="0"/>
                                          </p:stCondLst>
                                        </p:cTn>
                                        <p:tgtEl>
                                          <p:spTgt spid="8"/>
                                        </p:tgtEl>
                                        <p:attrNameLst>
                                          <p:attrName>style.visibility</p:attrName>
                                        </p:attrNameLst>
                                      </p:cBhvr>
                                      <p:to>
                                        <p:strVal val="visible"/>
                                      </p:to>
                                    </p:set>
                                    <p:anim calcmode="lin" valueType="num">
                                      <p:cBhvr additive="base">
                                        <p:cTn id="53" dur="500" fill="hold"/>
                                        <p:tgtEl>
                                          <p:spTgt spid="8"/>
                                        </p:tgtEl>
                                        <p:attrNameLst>
                                          <p:attrName>ppt_x</p:attrName>
                                        </p:attrNameLst>
                                      </p:cBhvr>
                                      <p:tavLst>
                                        <p:tav tm="0">
                                          <p:val>
                                            <p:strVal val="1+#ppt_w/2"/>
                                          </p:val>
                                        </p:tav>
                                        <p:tav tm="100000">
                                          <p:val>
                                            <p:strVal val="#ppt_x"/>
                                          </p:val>
                                        </p:tav>
                                      </p:tavLst>
                                    </p:anim>
                                    <p:anim calcmode="lin" valueType="num">
                                      <p:cBhvr additive="base">
                                        <p:cTn id="54"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Hello World</a:t>
            </a:r>
          </a:p>
        </p:txBody>
      </p:sp>
      <p:sp>
        <p:nvSpPr>
          <p:cNvPr id="3" name="Content Placeholder 2"/>
          <p:cNvSpPr>
            <a:spLocks noGrp="1"/>
          </p:cNvSpPr>
          <p:nvPr>
            <p:ph idx="1"/>
          </p:nvPr>
        </p:nvSpPr>
        <p:spPr/>
        <p:txBody>
          <a:bodyPr/>
          <a:lstStyle/>
          <a:p>
            <a:r>
              <a:rPr lang="en-US" dirty="0"/>
              <a:t>It is a common practice to get introduced to the new programming language by shouting HELLO WORLD, and we won’t be the exception.</a:t>
            </a:r>
          </a:p>
          <a:p>
            <a:r>
              <a:rPr lang="en-US" dirty="0"/>
              <a:t>So … try using PRINT command to output “</a:t>
            </a:r>
            <a:r>
              <a:rPr lang="en-US"/>
              <a:t>HELLO WORLD!”.</a:t>
            </a:r>
            <a:endParaRPr lang="en-US" dirty="0"/>
          </a:p>
          <a:p>
            <a:pPr marL="0" indent="0">
              <a:buNone/>
            </a:pPr>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38</a:t>
            </a:fld>
            <a:endParaRPr lang="en-US" dirty="0">
              <a:uFillTx/>
            </a:endParaRPr>
          </a:p>
        </p:txBody>
      </p:sp>
      <p:pic>
        <p:nvPicPr>
          <p:cNvPr id="9" name="Picture 8" descr="A screenshot of a cell phone&#10;&#10;Description automatically generated">
            <a:extLst>
              <a:ext uri="{FF2B5EF4-FFF2-40B4-BE49-F238E27FC236}">
                <a16:creationId xmlns:a16="http://schemas.microsoft.com/office/drawing/2014/main" id="{45928FF7-A3F5-DA4E-877F-DA5476F9CACA}"/>
              </a:ext>
            </a:extLst>
          </p:cNvPr>
          <p:cNvPicPr>
            <a:picLocks noChangeAspect="1"/>
          </p:cNvPicPr>
          <p:nvPr/>
        </p:nvPicPr>
        <p:blipFill>
          <a:blip r:embed="rId2"/>
          <a:stretch>
            <a:fillRect/>
          </a:stretch>
        </p:blipFill>
        <p:spPr>
          <a:xfrm>
            <a:off x="1455432" y="3873499"/>
            <a:ext cx="8242300" cy="2374900"/>
          </a:xfrm>
          <a:prstGeom prst="rect">
            <a:avLst/>
          </a:prstGeom>
        </p:spPr>
      </p:pic>
    </p:spTree>
    <p:extLst>
      <p:ext uri="{BB962C8B-B14F-4D97-AF65-F5344CB8AC3E}">
        <p14:creationId xmlns:p14="http://schemas.microsoft.com/office/powerpoint/2010/main" val="191498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file(s)</a:t>
            </a:r>
          </a:p>
        </p:txBody>
      </p:sp>
      <p:sp>
        <p:nvSpPr>
          <p:cNvPr id="3" name="Content Placeholder 2"/>
          <p:cNvSpPr>
            <a:spLocks noGrp="1"/>
          </p:cNvSpPr>
          <p:nvPr>
            <p:ph idx="1"/>
          </p:nvPr>
        </p:nvSpPr>
        <p:spPr/>
        <p:txBody>
          <a:bodyPr/>
          <a:lstStyle/>
          <a:p>
            <a:r>
              <a:rPr lang="en-US" dirty="0"/>
              <a:t>So far we have seen how to run basic commands in shell.</a:t>
            </a:r>
          </a:p>
          <a:p>
            <a:r>
              <a:rPr lang="en-US" dirty="0"/>
              <a:t>As programs get bigger, this will prove very impractical.</a:t>
            </a:r>
          </a:p>
          <a:p>
            <a:endParaRPr lang="en-US" dirty="0"/>
          </a:p>
          <a:p>
            <a:r>
              <a:rPr lang="en-US" dirty="0"/>
              <a:t>Therefore, lets create our first program file and make it output “HELLO WORLD.”</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39</a:t>
            </a:fld>
            <a:endParaRPr lang="en-US" dirty="0">
              <a:uFillTx/>
            </a:endParaRPr>
          </a:p>
        </p:txBody>
      </p:sp>
    </p:spTree>
    <p:extLst>
      <p:ext uri="{BB962C8B-B14F-4D97-AF65-F5344CB8AC3E}">
        <p14:creationId xmlns:p14="http://schemas.microsoft.com/office/powerpoint/2010/main" val="21117556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algorithms</a:t>
            </a:r>
          </a:p>
        </p:txBody>
      </p:sp>
      <p:sp>
        <p:nvSpPr>
          <p:cNvPr id="3" name="Content Placeholder 2"/>
          <p:cNvSpPr>
            <a:spLocks noGrp="1"/>
          </p:cNvSpPr>
          <p:nvPr>
            <p:ph idx="1"/>
          </p:nvPr>
        </p:nvSpPr>
        <p:spPr/>
        <p:txBody>
          <a:bodyPr/>
          <a:lstStyle/>
          <a:p>
            <a:r>
              <a:rPr lang="en-US" dirty="0"/>
              <a:t>In order to work, computers need programs (software).</a:t>
            </a:r>
          </a:p>
          <a:p>
            <a:r>
              <a:rPr lang="en-US" dirty="0"/>
              <a:t>Using programming software we can create any kind of application.</a:t>
            </a:r>
          </a:p>
          <a:p>
            <a:pPr lvl="1"/>
            <a:r>
              <a:rPr lang="en-US" dirty="0"/>
              <a:t>Some text editors with compilers / interpreters.</a:t>
            </a:r>
          </a:p>
          <a:p>
            <a:pPr lvl="1"/>
            <a:r>
              <a:rPr lang="en-US" dirty="0"/>
              <a:t>Complex IDE (integrated development environment)</a:t>
            </a:r>
          </a:p>
          <a:p>
            <a:r>
              <a:rPr lang="en-US" dirty="0"/>
              <a:t>Writing computer program means telling the computer </a:t>
            </a:r>
            <a:r>
              <a:rPr lang="en-US" b="1" dirty="0">
                <a:solidFill>
                  <a:srgbClr val="FFC000"/>
                </a:solidFill>
              </a:rPr>
              <a:t>STEP-BY-STEP</a:t>
            </a:r>
            <a:r>
              <a:rPr lang="en-US" dirty="0"/>
              <a:t> </a:t>
            </a:r>
            <a:r>
              <a:rPr lang="en-US" b="1" dirty="0">
                <a:solidFill>
                  <a:srgbClr val="FFFF00"/>
                </a:solidFill>
              </a:rPr>
              <a:t>EXACTLY</a:t>
            </a:r>
            <a:r>
              <a:rPr lang="en-US" dirty="0">
                <a:solidFill>
                  <a:srgbClr val="FFFF00"/>
                </a:solidFill>
              </a:rPr>
              <a:t> </a:t>
            </a:r>
            <a:r>
              <a:rPr lang="en-US" dirty="0"/>
              <a:t>what it needs to do.</a:t>
            </a:r>
          </a:p>
          <a:p>
            <a:r>
              <a:rPr lang="en-US" dirty="0"/>
              <a:t>The computer then executes these steps to accomplish the goal.</a:t>
            </a:r>
          </a:p>
          <a:p>
            <a:r>
              <a:rPr lang="en-US" dirty="0"/>
              <a:t>To understand the program and how it works we have to understand </a:t>
            </a:r>
            <a:r>
              <a:rPr lang="en-US" b="1" dirty="0">
                <a:solidFill>
                  <a:srgbClr val="FFC000"/>
                </a:solidFill>
              </a:rPr>
              <a:t>ALGORITHMS</a:t>
            </a:r>
            <a:r>
              <a:rPr lang="en-US" dirty="0"/>
              <a:t>.</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4</a:t>
            </a:fld>
            <a:endParaRPr lang="en-US" dirty="0">
              <a:uFillTx/>
            </a:endParaRPr>
          </a:p>
        </p:txBody>
      </p:sp>
    </p:spTree>
    <p:extLst>
      <p:ext uri="{BB962C8B-B14F-4D97-AF65-F5344CB8AC3E}">
        <p14:creationId xmlns:p14="http://schemas.microsoft.com/office/powerpoint/2010/main" val="7073362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file(s)</a:t>
            </a:r>
          </a:p>
        </p:txBody>
      </p:sp>
      <p:sp>
        <p:nvSpPr>
          <p:cNvPr id="4" name="Content Placeholder 3"/>
          <p:cNvSpPr>
            <a:spLocks noGrp="1"/>
          </p:cNvSpPr>
          <p:nvPr>
            <p:ph sz="half" idx="2"/>
          </p:nvPr>
        </p:nvSpPr>
        <p:spPr>
          <a:xfrm>
            <a:off x="5654493" y="2056092"/>
            <a:ext cx="4698047" cy="4200245"/>
          </a:xfrm>
        </p:spPr>
        <p:txBody>
          <a:bodyPr>
            <a:normAutofit/>
          </a:bodyPr>
          <a:lstStyle/>
          <a:p>
            <a:r>
              <a:rPr lang="en-US" dirty="0"/>
              <a:t>Upon the first start, </a:t>
            </a:r>
            <a:r>
              <a:rPr lang="en-US" dirty="0" err="1"/>
              <a:t>Pyzo</a:t>
            </a:r>
            <a:r>
              <a:rPr lang="en-US" dirty="0"/>
              <a:t> will create an empty file space called &lt;</a:t>
            </a:r>
            <a:r>
              <a:rPr lang="en-US" dirty="0" err="1"/>
              <a:t>tmp</a:t>
            </a:r>
            <a:r>
              <a:rPr lang="en-US" dirty="0"/>
              <a:t> 1&gt;</a:t>
            </a:r>
          </a:p>
          <a:p>
            <a:r>
              <a:rPr lang="en-US" dirty="0"/>
              <a:t>To add a new file, from the menu select </a:t>
            </a:r>
            <a:r>
              <a:rPr lang="en-US" b="1" dirty="0"/>
              <a:t>File </a:t>
            </a:r>
            <a:r>
              <a:rPr lang="en-US" b="1" dirty="0">
                <a:sym typeface="Wingdings" panose="05000000000000000000" pitchFamily="2" charset="2"/>
              </a:rPr>
              <a:t> New File </a:t>
            </a:r>
            <a:r>
              <a:rPr lang="en-US" dirty="0">
                <a:sym typeface="Wingdings" panose="05000000000000000000" pitchFamily="2" charset="2"/>
              </a:rPr>
              <a:t>(</a:t>
            </a:r>
            <a:r>
              <a:rPr lang="en-US" dirty="0">
                <a:highlight>
                  <a:srgbClr val="FF0000"/>
                </a:highlight>
                <a:sym typeface="Wingdings" panose="05000000000000000000" pitchFamily="2" charset="2"/>
              </a:rPr>
              <a:t>or Ctrl + N</a:t>
            </a:r>
            <a:r>
              <a:rPr lang="en-US" dirty="0">
                <a:sym typeface="Wingdings" panose="05000000000000000000" pitchFamily="2" charset="2"/>
              </a:rPr>
              <a:t>).</a:t>
            </a:r>
          </a:p>
          <a:p>
            <a:r>
              <a:rPr lang="en-US" dirty="0">
                <a:sym typeface="Wingdings" panose="05000000000000000000" pitchFamily="2" charset="2"/>
              </a:rPr>
              <a:t>A new file and the tab will be added.</a:t>
            </a:r>
          </a:p>
          <a:p>
            <a:r>
              <a:rPr lang="en-US" dirty="0">
                <a:sym typeface="Wingdings" panose="05000000000000000000" pitchFamily="2" charset="2"/>
              </a:rPr>
              <a:t>Type your command:</a:t>
            </a:r>
          </a:p>
          <a:p>
            <a:pPr marL="457200" lvl="1" indent="0">
              <a:buNone/>
            </a:pPr>
            <a:r>
              <a:rPr lang="en-US" b="1" dirty="0">
                <a:solidFill>
                  <a:srgbClr val="FFC000"/>
                </a:solidFill>
                <a:sym typeface="Wingdings" panose="05000000000000000000" pitchFamily="2" charset="2"/>
              </a:rPr>
              <a:t>print(“Hello World!”)</a:t>
            </a:r>
          </a:p>
          <a:p>
            <a:r>
              <a:rPr lang="en-US" dirty="0">
                <a:sym typeface="Wingdings" panose="05000000000000000000" pitchFamily="2" charset="2"/>
              </a:rPr>
              <a:t>Choose </a:t>
            </a:r>
            <a:r>
              <a:rPr lang="en-US" b="1" dirty="0">
                <a:sym typeface="Wingdings" panose="05000000000000000000" pitchFamily="2" charset="2"/>
              </a:rPr>
              <a:t>File  Save</a:t>
            </a:r>
            <a:r>
              <a:rPr lang="en-US" dirty="0">
                <a:sym typeface="Wingdings" panose="05000000000000000000" pitchFamily="2" charset="2"/>
              </a:rPr>
              <a:t> or </a:t>
            </a:r>
            <a:r>
              <a:rPr lang="en-US" b="1" dirty="0">
                <a:sym typeface="Wingdings" panose="05000000000000000000" pitchFamily="2" charset="2"/>
              </a:rPr>
              <a:t>File  Save as</a:t>
            </a:r>
            <a:r>
              <a:rPr lang="en-US" dirty="0">
                <a:sym typeface="Wingdings" panose="05000000000000000000" pitchFamily="2" charset="2"/>
              </a:rPr>
              <a:t>, select path on your computer and chose a name. </a:t>
            </a:r>
          </a:p>
          <a:p>
            <a:pPr lvl="1"/>
            <a:r>
              <a:rPr lang="en-US" dirty="0">
                <a:sym typeface="Wingdings" panose="05000000000000000000" pitchFamily="2" charset="2"/>
              </a:rPr>
              <a:t>Normally, Python programs have </a:t>
            </a:r>
            <a:r>
              <a:rPr lang="en-US" b="1" dirty="0">
                <a:sym typeface="Wingdings" panose="05000000000000000000" pitchFamily="2" charset="2"/>
              </a:rPr>
              <a:t>.</a:t>
            </a:r>
            <a:r>
              <a:rPr lang="en-US" b="1" dirty="0" err="1">
                <a:sym typeface="Wingdings" panose="05000000000000000000" pitchFamily="2" charset="2"/>
              </a:rPr>
              <a:t>py</a:t>
            </a:r>
            <a:r>
              <a:rPr lang="en-US" dirty="0">
                <a:sym typeface="Wingdings" panose="05000000000000000000" pitchFamily="2" charset="2"/>
              </a:rPr>
              <a:t> extension.</a:t>
            </a:r>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40</a:t>
            </a:fld>
            <a:endParaRPr lang="en-US" dirty="0">
              <a:uFillTx/>
            </a:endParaRPr>
          </a:p>
        </p:txBody>
      </p:sp>
      <p:pic>
        <p:nvPicPr>
          <p:cNvPr id="9" name="Content Placeholder 8" descr="A screenshot of a cell phone&#10;&#10;Description automatically generated">
            <a:extLst>
              <a:ext uri="{FF2B5EF4-FFF2-40B4-BE49-F238E27FC236}">
                <a16:creationId xmlns:a16="http://schemas.microsoft.com/office/drawing/2014/main" id="{9B461E1C-97CB-4B43-96C5-0079ACE51C5A}"/>
              </a:ext>
            </a:extLst>
          </p:cNvPr>
          <p:cNvPicPr>
            <a:picLocks noGrp="1" noChangeAspect="1"/>
          </p:cNvPicPr>
          <p:nvPr>
            <p:ph sz="half" idx="1"/>
          </p:nvPr>
        </p:nvPicPr>
        <p:blipFill>
          <a:blip r:embed="rId2"/>
          <a:stretch>
            <a:fillRect/>
          </a:stretch>
        </p:blipFill>
        <p:spPr>
          <a:xfrm>
            <a:off x="199325" y="2286000"/>
            <a:ext cx="5299775" cy="3199219"/>
          </a:xfrm>
        </p:spPr>
      </p:pic>
    </p:spTree>
    <p:extLst>
      <p:ext uri="{BB962C8B-B14F-4D97-AF65-F5344CB8AC3E}">
        <p14:creationId xmlns:p14="http://schemas.microsoft.com/office/powerpoint/2010/main" val="13949982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file(s)</a:t>
            </a:r>
          </a:p>
        </p:txBody>
      </p:sp>
      <p:sp>
        <p:nvSpPr>
          <p:cNvPr id="4" name="Content Placeholder 3"/>
          <p:cNvSpPr>
            <a:spLocks noGrp="1"/>
          </p:cNvSpPr>
          <p:nvPr>
            <p:ph sz="half" idx="2"/>
          </p:nvPr>
        </p:nvSpPr>
        <p:spPr/>
        <p:txBody>
          <a:bodyPr/>
          <a:lstStyle/>
          <a:p>
            <a:r>
              <a:rPr lang="en-US" dirty="0"/>
              <a:t>To run (execute) file select </a:t>
            </a:r>
            <a:r>
              <a:rPr lang="en-US" b="1" dirty="0"/>
              <a:t>Run </a:t>
            </a:r>
            <a:r>
              <a:rPr lang="en-US" b="1" dirty="0">
                <a:sym typeface="Wingdings" panose="05000000000000000000" pitchFamily="2" charset="2"/>
              </a:rPr>
              <a:t> Execute File</a:t>
            </a:r>
            <a:r>
              <a:rPr lang="en-US" dirty="0">
                <a:sym typeface="Wingdings" panose="05000000000000000000" pitchFamily="2" charset="2"/>
              </a:rPr>
              <a:t>. The shortcut is F5. (Mac users use FN + F5).</a:t>
            </a:r>
          </a:p>
          <a:p>
            <a:endParaRPr lang="en-US" dirty="0">
              <a:sym typeface="Wingdings" panose="05000000000000000000" pitchFamily="2" charset="2"/>
            </a:endParaRPr>
          </a:p>
          <a:p>
            <a:r>
              <a:rPr lang="en-US" dirty="0">
                <a:sym typeface="Wingdings" panose="05000000000000000000" pitchFamily="2" charset="2"/>
              </a:rPr>
              <a:t>Congratulations!</a:t>
            </a:r>
          </a:p>
          <a:p>
            <a:r>
              <a:rPr lang="en-US" dirty="0">
                <a:sym typeface="Wingdings" panose="05000000000000000000" pitchFamily="2" charset="2"/>
              </a:rPr>
              <a:t>You have written and executed your first program in Python.</a:t>
            </a:r>
          </a:p>
          <a:p>
            <a:endParaRPr lang="en-US" dirty="0">
              <a:sym typeface="Wingdings" panose="05000000000000000000" pitchFamily="2" charset="2"/>
            </a:endParaRPr>
          </a:p>
          <a:p>
            <a:r>
              <a:rPr lang="en-US" dirty="0">
                <a:sym typeface="Wingdings" panose="05000000000000000000" pitchFamily="2" charset="2"/>
              </a:rPr>
              <a:t>Feel free to experiment by adding more lines of text.</a:t>
            </a:r>
          </a:p>
          <a:p>
            <a:r>
              <a:rPr lang="en-US" dirty="0">
                <a:sym typeface="Wingdings" panose="05000000000000000000" pitchFamily="2" charset="2"/>
              </a:rPr>
              <a:t>You can load the saved file later by selecting </a:t>
            </a:r>
            <a:r>
              <a:rPr lang="en-US" b="1" dirty="0">
                <a:sym typeface="Wingdings" panose="05000000000000000000" pitchFamily="2" charset="2"/>
              </a:rPr>
              <a:t>File  Open</a:t>
            </a:r>
            <a:r>
              <a:rPr lang="en-US" dirty="0">
                <a:sym typeface="Wingdings" panose="05000000000000000000" pitchFamily="2" charset="2"/>
              </a:rPr>
              <a:t>.</a:t>
            </a:r>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41</a:t>
            </a:fld>
            <a:endParaRPr lang="en-US" dirty="0">
              <a:uFillTx/>
            </a:endParaRPr>
          </a:p>
        </p:txBody>
      </p:sp>
      <p:pic>
        <p:nvPicPr>
          <p:cNvPr id="9" name="Content Placeholder 8" descr="A screenshot of a cell phone&#10;&#10;Description automatically generated">
            <a:extLst>
              <a:ext uri="{FF2B5EF4-FFF2-40B4-BE49-F238E27FC236}">
                <a16:creationId xmlns:a16="http://schemas.microsoft.com/office/drawing/2014/main" id="{43F9EE2C-82F3-4D49-B10F-85A131D14C02}"/>
              </a:ext>
            </a:extLst>
          </p:cNvPr>
          <p:cNvPicPr>
            <a:picLocks noGrp="1" noChangeAspect="1"/>
          </p:cNvPicPr>
          <p:nvPr>
            <p:ph sz="half" idx="1"/>
          </p:nvPr>
        </p:nvPicPr>
        <p:blipFill>
          <a:blip r:embed="rId2"/>
          <a:stretch>
            <a:fillRect/>
          </a:stretch>
        </p:blipFill>
        <p:spPr>
          <a:xfrm>
            <a:off x="205853" y="2286000"/>
            <a:ext cx="5293247" cy="3202017"/>
          </a:xfrm>
        </p:spPr>
      </p:pic>
    </p:spTree>
    <p:extLst>
      <p:ext uri="{BB962C8B-B14F-4D97-AF65-F5344CB8AC3E}">
        <p14:creationId xmlns:p14="http://schemas.microsoft.com/office/powerpoint/2010/main" val="218620688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a:t>
            </a:r>
          </a:p>
        </p:txBody>
      </p:sp>
      <p:sp>
        <p:nvSpPr>
          <p:cNvPr id="3" name="Content Placeholder 2"/>
          <p:cNvSpPr>
            <a:spLocks noGrp="1"/>
          </p:cNvSpPr>
          <p:nvPr>
            <p:ph idx="1"/>
          </p:nvPr>
        </p:nvSpPr>
        <p:spPr/>
        <p:txBody>
          <a:bodyPr/>
          <a:lstStyle/>
          <a:p>
            <a:r>
              <a:rPr lang="en-US" dirty="0"/>
              <a:t>Apply what you have learned about algorithms.</a:t>
            </a:r>
          </a:p>
          <a:p>
            <a:r>
              <a:rPr lang="en-US" dirty="0"/>
              <a:t>Create a flowchart – block diagram for the Hello World program you just made.</a:t>
            </a:r>
          </a:p>
          <a:p>
            <a:r>
              <a:rPr lang="en-US" dirty="0"/>
              <a:t>Use pen &amp; paper.</a:t>
            </a:r>
          </a:p>
          <a:p>
            <a:r>
              <a:rPr lang="en-US" dirty="0"/>
              <a:t>Time: 3 minutes.</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42</a:t>
            </a:fld>
            <a:endParaRPr lang="en-US" dirty="0">
              <a:uFillTx/>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9389" y="3803610"/>
            <a:ext cx="3407807" cy="2228890"/>
          </a:xfrm>
          <a:prstGeom prst="rect">
            <a:avLst/>
          </a:prstGeom>
        </p:spPr>
      </p:pic>
      <p:sp>
        <p:nvSpPr>
          <p:cNvPr id="6" name="TextBox 5"/>
          <p:cNvSpPr txBox="1"/>
          <p:nvPr/>
        </p:nvSpPr>
        <p:spPr>
          <a:xfrm>
            <a:off x="6916507" y="3403045"/>
            <a:ext cx="1093569" cy="369332"/>
          </a:xfrm>
          <a:prstGeom prst="rect">
            <a:avLst/>
          </a:prstGeom>
        </p:spPr>
        <p:txBody>
          <a:bodyPr wrap="none" rtlCol="0">
            <a:spAutoFit/>
          </a:bodyPr>
          <a:lstStyle/>
          <a:p>
            <a:pPr algn="ctr"/>
            <a:r>
              <a:rPr lang="en-US" dirty="0"/>
              <a:t>solution:</a:t>
            </a:r>
          </a:p>
        </p:txBody>
      </p:sp>
    </p:spTree>
    <p:extLst>
      <p:ext uri="{BB962C8B-B14F-4D97-AF65-F5344CB8AC3E}">
        <p14:creationId xmlns:p14="http://schemas.microsoft.com/office/powerpoint/2010/main" val="4024297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randombar(horizont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about print command</a:t>
            </a:r>
          </a:p>
        </p:txBody>
      </p:sp>
      <p:sp>
        <p:nvSpPr>
          <p:cNvPr id="4" name="Content Placeholder 3"/>
          <p:cNvSpPr>
            <a:spLocks noGrp="1"/>
          </p:cNvSpPr>
          <p:nvPr>
            <p:ph sz="half" idx="2"/>
          </p:nvPr>
        </p:nvSpPr>
        <p:spPr/>
        <p:txBody>
          <a:bodyPr>
            <a:normAutofit/>
          </a:bodyPr>
          <a:lstStyle/>
          <a:p>
            <a:r>
              <a:rPr lang="en-US" dirty="0"/>
              <a:t>Print command is very versatile.</a:t>
            </a:r>
          </a:p>
          <a:p>
            <a:r>
              <a:rPr lang="en-US" dirty="0"/>
              <a:t>If you want to print multiple strings, you can separate them with comma(s) ‘</a:t>
            </a:r>
            <a:r>
              <a:rPr lang="en-US" b="1" i="1" dirty="0">
                <a:solidFill>
                  <a:schemeClr val="accent3"/>
                </a:solidFill>
              </a:rPr>
              <a:t>,</a:t>
            </a:r>
            <a:r>
              <a:rPr lang="en-US" dirty="0"/>
              <a:t>’.</a:t>
            </a:r>
          </a:p>
          <a:p>
            <a:r>
              <a:rPr lang="en-US" dirty="0"/>
              <a:t>Note that when you use ‘</a:t>
            </a:r>
            <a:r>
              <a:rPr lang="en-US" b="1" i="1" dirty="0">
                <a:solidFill>
                  <a:schemeClr val="accent3"/>
                </a:solidFill>
              </a:rPr>
              <a:t>,</a:t>
            </a:r>
            <a:r>
              <a:rPr lang="en-US" dirty="0"/>
              <a:t>’, Python will add space by default.</a:t>
            </a:r>
          </a:p>
          <a:p>
            <a:endParaRPr lang="en-US" dirty="0"/>
          </a:p>
          <a:p>
            <a:r>
              <a:rPr lang="en-US" dirty="0"/>
              <a:t>Try (in shell or in file and then run it): </a:t>
            </a:r>
            <a:r>
              <a:rPr lang="en-US" b="1" dirty="0"/>
              <a:t>print("</a:t>
            </a:r>
            <a:r>
              <a:rPr lang="en-US" b="1" dirty="0" err="1"/>
              <a:t>abc</a:t>
            </a:r>
            <a:r>
              <a:rPr lang="en-US" b="1" dirty="0"/>
              <a:t>","</a:t>
            </a:r>
            <a:r>
              <a:rPr lang="en-US" b="1" dirty="0" err="1"/>
              <a:t>a","b","c</a:t>
            </a:r>
            <a:r>
              <a:rPr lang="en-US" b="1" dirty="0"/>
              <a:t>")</a:t>
            </a:r>
          </a:p>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43</a:t>
            </a:fld>
            <a:endParaRPr lang="en-US" dirty="0">
              <a:uFillTx/>
            </a:endParaRPr>
          </a:p>
        </p:txBody>
      </p:sp>
      <p:pic>
        <p:nvPicPr>
          <p:cNvPr id="8" name="Content Placeholder 7" descr="A screenshot of a cell phone&#10;&#10;Description automatically generated">
            <a:extLst>
              <a:ext uri="{FF2B5EF4-FFF2-40B4-BE49-F238E27FC236}">
                <a16:creationId xmlns:a16="http://schemas.microsoft.com/office/drawing/2014/main" id="{D2186645-13B1-E94A-8544-52BC9B396644}"/>
              </a:ext>
            </a:extLst>
          </p:cNvPr>
          <p:cNvPicPr>
            <a:picLocks noGrp="1" noChangeAspect="1"/>
          </p:cNvPicPr>
          <p:nvPr>
            <p:ph sz="half" idx="1"/>
          </p:nvPr>
        </p:nvPicPr>
        <p:blipFill>
          <a:blip r:embed="rId2"/>
          <a:stretch>
            <a:fillRect/>
          </a:stretch>
        </p:blipFill>
        <p:spPr>
          <a:xfrm>
            <a:off x="175629" y="2056092"/>
            <a:ext cx="5338711" cy="3234581"/>
          </a:xfrm>
        </p:spPr>
      </p:pic>
    </p:spTree>
    <p:extLst>
      <p:ext uri="{BB962C8B-B14F-4D97-AF65-F5344CB8AC3E}">
        <p14:creationId xmlns:p14="http://schemas.microsoft.com/office/powerpoint/2010/main" val="26234702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about print command</a:t>
            </a:r>
          </a:p>
        </p:txBody>
      </p:sp>
      <p:sp>
        <p:nvSpPr>
          <p:cNvPr id="4" name="Content Placeholder 3"/>
          <p:cNvSpPr>
            <a:spLocks noGrp="1"/>
          </p:cNvSpPr>
          <p:nvPr>
            <p:ph sz="half" idx="2"/>
          </p:nvPr>
        </p:nvSpPr>
        <p:spPr>
          <a:xfrm>
            <a:off x="5654493" y="2056092"/>
            <a:ext cx="4876347" cy="4200245"/>
          </a:xfrm>
        </p:spPr>
        <p:txBody>
          <a:bodyPr>
            <a:normAutofit/>
          </a:bodyPr>
          <a:lstStyle/>
          <a:p>
            <a:r>
              <a:rPr lang="en-US" dirty="0"/>
              <a:t>Print command will print to the standard output (console by default) everything between quotes.</a:t>
            </a:r>
          </a:p>
          <a:p>
            <a:r>
              <a:rPr lang="en-US" dirty="0"/>
              <a:t>You can use both single or double quotes (</a:t>
            </a:r>
            <a:r>
              <a:rPr lang="en-US" b="1" dirty="0">
                <a:solidFill>
                  <a:schemeClr val="accent3"/>
                </a:solidFill>
              </a:rPr>
              <a:t>”</a:t>
            </a:r>
            <a:r>
              <a:rPr lang="en-US" i="1" dirty="0"/>
              <a:t>text</a:t>
            </a:r>
            <a:r>
              <a:rPr lang="en-US" b="1" dirty="0">
                <a:solidFill>
                  <a:schemeClr val="accent3"/>
                </a:solidFill>
              </a:rPr>
              <a:t>”</a:t>
            </a:r>
            <a:r>
              <a:rPr lang="en-US" dirty="0"/>
              <a:t> </a:t>
            </a:r>
            <a:r>
              <a:rPr lang="en-US" b="1" dirty="0">
                <a:solidFill>
                  <a:schemeClr val="accent3"/>
                </a:solidFill>
              </a:rPr>
              <a:t>‘</a:t>
            </a:r>
            <a:r>
              <a:rPr lang="en-US" i="1" dirty="0"/>
              <a:t>text</a:t>
            </a:r>
            <a:r>
              <a:rPr lang="en-US" b="1" dirty="0">
                <a:solidFill>
                  <a:schemeClr val="accent3"/>
                </a:solidFill>
              </a:rPr>
              <a:t>’</a:t>
            </a:r>
            <a:r>
              <a:rPr lang="en-US" dirty="0"/>
              <a:t>), but don’t mix.</a:t>
            </a:r>
          </a:p>
          <a:p>
            <a:endParaRPr lang="en-US" dirty="0"/>
          </a:p>
          <a:p>
            <a:r>
              <a:rPr lang="en-US" dirty="0"/>
              <a:t>To print the </a:t>
            </a:r>
            <a:r>
              <a:rPr lang="en-US" u="sng" dirty="0"/>
              <a:t>result</a:t>
            </a:r>
            <a:r>
              <a:rPr lang="en-US" dirty="0"/>
              <a:t> of an expression, write it in print command without quotes.</a:t>
            </a:r>
          </a:p>
          <a:p>
            <a:r>
              <a:rPr lang="en-US" dirty="0"/>
              <a:t>Try </a:t>
            </a:r>
            <a:r>
              <a:rPr lang="en-US" b="1" dirty="0"/>
              <a:t>print("5 + 3")</a:t>
            </a:r>
            <a:r>
              <a:rPr lang="en-US" dirty="0"/>
              <a:t> and </a:t>
            </a:r>
            <a:r>
              <a:rPr lang="en-US" b="1" dirty="0"/>
              <a:t>print(5 + 3)</a:t>
            </a:r>
          </a:p>
          <a:p>
            <a:r>
              <a:rPr lang="en-US" dirty="0"/>
              <a:t>Also try:  </a:t>
            </a:r>
            <a:r>
              <a:rPr lang="en-US" b="1" dirty="0"/>
              <a:t>print("5 + 3 =", 5 + 3)</a:t>
            </a:r>
            <a:r>
              <a:rPr lang="en-US" dirty="0"/>
              <a:t> </a:t>
            </a:r>
          </a:p>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uFillTx/>
              </a:rPr>
              <a:t>44</a:t>
            </a:fld>
            <a:endParaRPr lang="en-US" dirty="0">
              <a:uFillTx/>
            </a:endParaRPr>
          </a:p>
        </p:txBody>
      </p:sp>
      <p:pic>
        <p:nvPicPr>
          <p:cNvPr id="9" name="Content Placeholder 8" descr="A screenshot of a cell phone&#10;&#10;Description automatically generated">
            <a:extLst>
              <a:ext uri="{FF2B5EF4-FFF2-40B4-BE49-F238E27FC236}">
                <a16:creationId xmlns:a16="http://schemas.microsoft.com/office/drawing/2014/main" id="{CD77FDD8-5E94-5146-A743-6ABFDD44DAAB}"/>
              </a:ext>
            </a:extLst>
          </p:cNvPr>
          <p:cNvPicPr>
            <a:picLocks noGrp="1" noChangeAspect="1"/>
          </p:cNvPicPr>
          <p:nvPr>
            <p:ph sz="half" idx="1"/>
          </p:nvPr>
        </p:nvPicPr>
        <p:blipFill>
          <a:blip r:embed="rId2"/>
          <a:stretch>
            <a:fillRect/>
          </a:stretch>
        </p:blipFill>
        <p:spPr>
          <a:xfrm>
            <a:off x="180729" y="2270761"/>
            <a:ext cx="5318372" cy="3217286"/>
          </a:xfrm>
        </p:spPr>
      </p:pic>
      <p:sp>
        <p:nvSpPr>
          <p:cNvPr id="10" name="Oval 9">
            <a:extLst>
              <a:ext uri="{FF2B5EF4-FFF2-40B4-BE49-F238E27FC236}">
                <a16:creationId xmlns:a16="http://schemas.microsoft.com/office/drawing/2014/main" id="{CA46FA5C-8CBB-AE44-8E35-012BB68D18EA}"/>
              </a:ext>
            </a:extLst>
          </p:cNvPr>
          <p:cNvSpPr/>
          <p:nvPr/>
        </p:nvSpPr>
        <p:spPr>
          <a:xfrm>
            <a:off x="0" y="3429000"/>
            <a:ext cx="1661160" cy="792480"/>
          </a:xfrm>
          <a:prstGeom prst="ellipse">
            <a:avLst/>
          </a:prstGeom>
          <a:noFill/>
          <a:ln w="57150">
            <a:solidFill>
              <a:srgbClr val="FFC000"/>
            </a:solidFill>
          </a:ln>
        </p:spPr>
        <p:style>
          <a:lnRef idx="1">
            <a:schemeClr val="accent1"/>
          </a:lnRef>
          <a:fillRef idx="1">
            <a:schemeClr val="accent1"/>
          </a:fillRef>
          <a:effectRef idx="1">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56032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a:t>
            </a:r>
            <a:br>
              <a:rPr lang="en-US" dirty="0"/>
            </a:br>
            <a:r>
              <a:rPr lang="en-US" dirty="0"/>
              <a:t>- measuring learning objectives</a:t>
            </a:r>
          </a:p>
        </p:txBody>
      </p:sp>
      <p:sp>
        <p:nvSpPr>
          <p:cNvPr id="3" name="Content Placeholder 2"/>
          <p:cNvSpPr>
            <a:spLocks noGrp="1"/>
          </p:cNvSpPr>
          <p:nvPr>
            <p:ph idx="1"/>
          </p:nvPr>
        </p:nvSpPr>
        <p:spPr/>
        <p:txBody>
          <a:bodyPr/>
          <a:lstStyle/>
          <a:p>
            <a:r>
              <a:rPr lang="en-US" dirty="0"/>
              <a:t>Implement (write) a Python program according to the given linear algorithm.</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45</a:t>
            </a:fld>
            <a:endParaRPr lang="en-US" dirty="0">
              <a:uFillTx/>
            </a:endParaRPr>
          </a:p>
        </p:txBody>
      </p:sp>
      <p:pic>
        <p:nvPicPr>
          <p:cNvPr id="8" name="Picture 7" descr="A screenshot of a cell phone&#10;&#10;Description automatically generated">
            <a:extLst>
              <a:ext uri="{FF2B5EF4-FFF2-40B4-BE49-F238E27FC236}">
                <a16:creationId xmlns:a16="http://schemas.microsoft.com/office/drawing/2014/main" id="{051F946B-318B-1B4D-8585-2CB2B3A5D94A}"/>
              </a:ext>
            </a:extLst>
          </p:cNvPr>
          <p:cNvPicPr>
            <a:picLocks noChangeAspect="1"/>
          </p:cNvPicPr>
          <p:nvPr/>
        </p:nvPicPr>
        <p:blipFill>
          <a:blip r:embed="rId2"/>
          <a:stretch>
            <a:fillRect/>
          </a:stretch>
        </p:blipFill>
        <p:spPr>
          <a:xfrm>
            <a:off x="2142147" y="2887008"/>
            <a:ext cx="7330873" cy="3361391"/>
          </a:xfrm>
          <a:prstGeom prst="rect">
            <a:avLst/>
          </a:prstGeom>
        </p:spPr>
      </p:pic>
    </p:spTree>
    <p:extLst>
      <p:ext uri="{BB962C8B-B14F-4D97-AF65-F5344CB8AC3E}">
        <p14:creationId xmlns:p14="http://schemas.microsoft.com/office/powerpoint/2010/main" val="21990560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A6B25-FD3C-4F91-9E70-E0E6AAEC7973}"/>
              </a:ext>
            </a:extLst>
          </p:cNvPr>
          <p:cNvSpPr>
            <a:spLocks noGrp="1"/>
          </p:cNvSpPr>
          <p:nvPr>
            <p:ph type="title"/>
          </p:nvPr>
        </p:nvSpPr>
        <p:spPr>
          <a:xfrm>
            <a:off x="3836080" y="0"/>
            <a:ext cx="3906503" cy="767687"/>
          </a:xfrm>
        </p:spPr>
        <p:txBody>
          <a:bodyPr/>
          <a:lstStyle/>
          <a:p>
            <a:r>
              <a:rPr lang="nl-NL"/>
              <a:t>Summary Quiz</a:t>
            </a:r>
          </a:p>
        </p:txBody>
      </p:sp>
      <p:sp>
        <p:nvSpPr>
          <p:cNvPr id="3" name="Content Placeholder 2">
            <a:extLst>
              <a:ext uri="{FF2B5EF4-FFF2-40B4-BE49-F238E27FC236}">
                <a16:creationId xmlns:a16="http://schemas.microsoft.com/office/drawing/2014/main" id="{74FE7183-A681-4F8B-A71A-B6F7A63E7FF0}"/>
              </a:ext>
            </a:extLst>
          </p:cNvPr>
          <p:cNvSpPr>
            <a:spLocks noGrp="1"/>
          </p:cNvSpPr>
          <p:nvPr>
            <p:ph idx="1"/>
          </p:nvPr>
        </p:nvSpPr>
        <p:spPr>
          <a:xfrm>
            <a:off x="616291" y="1905000"/>
            <a:ext cx="8946541" cy="4031620"/>
          </a:xfrm>
        </p:spPr>
        <p:txBody>
          <a:bodyPr>
            <a:normAutofit/>
          </a:bodyPr>
          <a:lstStyle/>
          <a:p>
            <a:pPr marL="457200" indent="-457200">
              <a:buFont typeface="+mj-lt"/>
              <a:buAutoNum type="arabicPeriod"/>
            </a:pPr>
            <a:r>
              <a:rPr lang="en-US" dirty="0"/>
              <a:t>What is an algorithm?</a:t>
            </a:r>
          </a:p>
          <a:p>
            <a:pPr marL="457200" indent="-457200">
              <a:buFont typeface="+mj-lt"/>
              <a:buAutoNum type="arabicPeriod"/>
            </a:pPr>
            <a:r>
              <a:rPr lang="en-US" dirty="0"/>
              <a:t>Can you give an example of algorithm in non-technical world?</a:t>
            </a:r>
          </a:p>
          <a:p>
            <a:pPr marL="457200" indent="-457200">
              <a:buFont typeface="+mj-lt"/>
              <a:buAutoNum type="arabicPeriod"/>
            </a:pPr>
            <a:r>
              <a:rPr lang="en-US" dirty="0"/>
              <a:t>What are computer programs?</a:t>
            </a:r>
          </a:p>
          <a:p>
            <a:pPr marL="457200" indent="-457200">
              <a:buFont typeface="+mj-lt"/>
              <a:buAutoNum type="arabicPeriod"/>
            </a:pPr>
            <a:r>
              <a:rPr lang="en-US" dirty="0"/>
              <a:t>How can we represent algorithms?</a:t>
            </a:r>
          </a:p>
          <a:p>
            <a:pPr marL="457200" indent="-457200">
              <a:buFont typeface="+mj-lt"/>
              <a:buAutoNum type="arabicPeriod"/>
            </a:pPr>
            <a:r>
              <a:rPr lang="en-US" dirty="0"/>
              <a:t>How do we categorize algorithms according to the way the steps are executed?</a:t>
            </a:r>
          </a:p>
          <a:p>
            <a:pPr marL="457200" indent="-457200">
              <a:buFont typeface="+mj-lt"/>
              <a:buAutoNum type="arabicPeriod"/>
            </a:pPr>
            <a:r>
              <a:rPr lang="en-US" dirty="0"/>
              <a:t>Which Python operators do you know?</a:t>
            </a:r>
          </a:p>
          <a:p>
            <a:pPr marL="457200" indent="-457200">
              <a:buFont typeface="+mj-lt"/>
              <a:buAutoNum type="arabicPeriod"/>
            </a:pPr>
            <a:r>
              <a:rPr lang="en-US" dirty="0"/>
              <a:t>What operators did we use for division?</a:t>
            </a:r>
          </a:p>
          <a:p>
            <a:pPr marL="457200" indent="-457200">
              <a:buFont typeface="+mj-lt"/>
              <a:buAutoNum type="arabicPeriod"/>
            </a:pPr>
            <a:endParaRPr lang="en-US" dirty="0"/>
          </a:p>
          <a:p>
            <a:pPr marL="0" indent="0">
              <a:buNone/>
            </a:pPr>
            <a:endParaRPr lang="en-US" dirty="0"/>
          </a:p>
          <a:p>
            <a:endParaRPr lang="nl-NL" dirty="0"/>
          </a:p>
        </p:txBody>
      </p:sp>
      <p:sp>
        <p:nvSpPr>
          <p:cNvPr id="4" name="Slide Number Placeholder 3">
            <a:extLst>
              <a:ext uri="{FF2B5EF4-FFF2-40B4-BE49-F238E27FC236}">
                <a16:creationId xmlns:a16="http://schemas.microsoft.com/office/drawing/2014/main" id="{6839F270-006B-4267-B66F-A3A8B467115C}"/>
              </a:ext>
            </a:extLst>
          </p:cNvPr>
          <p:cNvSpPr>
            <a:spLocks noGrp="1"/>
          </p:cNvSpPr>
          <p:nvPr>
            <p:ph type="sldNum" sz="quarter" idx="12"/>
          </p:nvPr>
        </p:nvSpPr>
        <p:spPr/>
        <p:txBody>
          <a:bodyPr/>
          <a:lstStyle/>
          <a:p>
            <a:fld id="{D57F1E4F-1CFF-5643-939E-02111984F565}" type="slidenum">
              <a:rPr lang="en-US" smtClean="0">
                <a:uFillTx/>
              </a:rPr>
              <a:t>46</a:t>
            </a:fld>
            <a:endParaRPr lang="en-US" dirty="0">
              <a:uFillTx/>
            </a:endParaRPr>
          </a:p>
        </p:txBody>
      </p:sp>
    </p:spTree>
    <p:extLst>
      <p:ext uri="{BB962C8B-B14F-4D97-AF65-F5344CB8AC3E}">
        <p14:creationId xmlns:p14="http://schemas.microsoft.com/office/powerpoint/2010/main" val="37622423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F5226-CC4F-4EFC-90E3-F9140E4C86DA}"/>
              </a:ext>
            </a:extLst>
          </p:cNvPr>
          <p:cNvSpPr>
            <a:spLocks noGrp="1"/>
          </p:cNvSpPr>
          <p:nvPr>
            <p:ph type="title"/>
          </p:nvPr>
        </p:nvSpPr>
        <p:spPr>
          <a:xfrm>
            <a:off x="645130" y="75031"/>
            <a:ext cx="9404723" cy="767687"/>
          </a:xfrm>
        </p:spPr>
        <p:txBody>
          <a:bodyPr/>
          <a:lstStyle/>
          <a:p>
            <a:r>
              <a:rPr lang="nl-NL" dirty="0"/>
              <a:t>Summary</a:t>
            </a:r>
          </a:p>
        </p:txBody>
      </p:sp>
      <p:sp>
        <p:nvSpPr>
          <p:cNvPr id="3" name="Content Placeholder 2">
            <a:extLst>
              <a:ext uri="{FF2B5EF4-FFF2-40B4-BE49-F238E27FC236}">
                <a16:creationId xmlns:a16="http://schemas.microsoft.com/office/drawing/2014/main" id="{96B979B7-B280-42DF-A496-2DC301F809EB}"/>
              </a:ext>
            </a:extLst>
          </p:cNvPr>
          <p:cNvSpPr>
            <a:spLocks noGrp="1"/>
          </p:cNvSpPr>
          <p:nvPr>
            <p:ph idx="1"/>
          </p:nvPr>
        </p:nvSpPr>
        <p:spPr>
          <a:xfrm>
            <a:off x="296979" y="967018"/>
            <a:ext cx="11519383" cy="5456653"/>
          </a:xfrm>
        </p:spPr>
        <p:txBody>
          <a:bodyPr>
            <a:normAutofit/>
          </a:bodyPr>
          <a:lstStyle/>
          <a:p>
            <a:pPr marL="457200" indent="-457200">
              <a:buFont typeface="+mj-lt"/>
              <a:buAutoNum type="arabicPeriod"/>
            </a:pPr>
            <a:r>
              <a:rPr lang="en-US" dirty="0"/>
              <a:t>An algorithm is a step by step method of solving a problem in finite number of steps.</a:t>
            </a:r>
          </a:p>
          <a:p>
            <a:pPr marL="457200" indent="-457200">
              <a:buFont typeface="+mj-lt"/>
              <a:buAutoNum type="arabicPeriod"/>
            </a:pPr>
            <a:r>
              <a:rPr lang="en-US" dirty="0"/>
              <a:t>Cooking recipe, to-do list are some of the examples of using algorithms in non-technical world.</a:t>
            </a:r>
          </a:p>
          <a:p>
            <a:pPr marL="457200" indent="-457200">
              <a:buFont typeface="+mj-lt"/>
              <a:buAutoNum type="arabicPeriod"/>
            </a:pPr>
            <a:r>
              <a:rPr lang="en-US" dirty="0"/>
              <a:t>Computer programs are the realization of algorithms on the computer. Programmers “tell” the computer what to do and how to do it.</a:t>
            </a:r>
          </a:p>
          <a:p>
            <a:pPr marL="457200" indent="-457200">
              <a:buFont typeface="+mj-lt"/>
              <a:buAutoNum type="arabicPeriod"/>
            </a:pPr>
            <a:r>
              <a:rPr lang="en-US" dirty="0"/>
              <a:t>There are many ways to represent an algorithm. Some or more and some less formal. Flowcharts are among the most used.</a:t>
            </a:r>
          </a:p>
          <a:p>
            <a:pPr marL="457200" indent="-457200">
              <a:buFont typeface="+mj-lt"/>
              <a:buAutoNum type="arabicPeriod"/>
            </a:pPr>
            <a:r>
              <a:rPr lang="en-US" dirty="0"/>
              <a:t>According to the way the steps are executed, we categorize the algorithms into: linear, branching, cyclic. Typical algorithms are combination of all three.</a:t>
            </a:r>
          </a:p>
          <a:p>
            <a:pPr marL="457200" indent="-457200">
              <a:buFont typeface="+mj-lt"/>
              <a:buAutoNum type="arabicPeriod"/>
            </a:pPr>
            <a:r>
              <a:rPr lang="en-US" dirty="0"/>
              <a:t>In this lesson we covered basic mathematical operators for addition (+), subtraction (-) multiplication (*), power (**) and division operators.</a:t>
            </a:r>
          </a:p>
          <a:p>
            <a:pPr marL="457200" indent="-457200">
              <a:buFont typeface="+mj-lt"/>
              <a:buAutoNum type="arabicPeriod"/>
            </a:pPr>
            <a:r>
              <a:rPr lang="en-US" dirty="0"/>
              <a:t>For division we used float division(/), floor division (//) and modulo (%).</a:t>
            </a:r>
          </a:p>
        </p:txBody>
      </p:sp>
      <p:sp>
        <p:nvSpPr>
          <p:cNvPr id="4" name="Slide Number Placeholder 3">
            <a:extLst>
              <a:ext uri="{FF2B5EF4-FFF2-40B4-BE49-F238E27FC236}">
                <a16:creationId xmlns:a16="http://schemas.microsoft.com/office/drawing/2014/main" id="{371DF1C5-9EE1-4960-9CE5-6395F2409E6F}"/>
              </a:ext>
            </a:extLst>
          </p:cNvPr>
          <p:cNvSpPr>
            <a:spLocks noGrp="1"/>
          </p:cNvSpPr>
          <p:nvPr>
            <p:ph type="sldNum" sz="quarter" idx="12"/>
          </p:nvPr>
        </p:nvSpPr>
        <p:spPr/>
        <p:txBody>
          <a:bodyPr/>
          <a:lstStyle/>
          <a:p>
            <a:fld id="{D57F1E4F-1CFF-5643-939E-02111984F565}" type="slidenum">
              <a:rPr lang="en-US" smtClean="0">
                <a:uFillTx/>
              </a:rPr>
              <a:t>47</a:t>
            </a:fld>
            <a:endParaRPr lang="en-US" dirty="0">
              <a:uFillTx/>
            </a:endParaRPr>
          </a:p>
        </p:txBody>
      </p:sp>
    </p:spTree>
    <p:extLst>
      <p:ext uri="{BB962C8B-B14F-4D97-AF65-F5344CB8AC3E}">
        <p14:creationId xmlns:p14="http://schemas.microsoft.com/office/powerpoint/2010/main" val="114770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a:t>
            </a:r>
          </a:p>
        </p:txBody>
      </p:sp>
      <p:sp>
        <p:nvSpPr>
          <p:cNvPr id="3" name="Content Placeholder 2"/>
          <p:cNvSpPr>
            <a:spLocks noGrp="1"/>
          </p:cNvSpPr>
          <p:nvPr>
            <p:ph idx="1"/>
          </p:nvPr>
        </p:nvSpPr>
        <p:spPr/>
        <p:txBody>
          <a:bodyPr>
            <a:normAutofit/>
          </a:bodyPr>
          <a:lstStyle/>
          <a:p>
            <a:r>
              <a:rPr lang="en-US" dirty="0"/>
              <a:t>Algorithm definition (Oxford dictionary):</a:t>
            </a:r>
          </a:p>
          <a:p>
            <a:pPr marL="400050" lvl="1" indent="0">
              <a:buNone/>
            </a:pPr>
            <a:r>
              <a:rPr lang="en-US" sz="2000" dirty="0"/>
              <a:t>“</a:t>
            </a:r>
            <a:r>
              <a:rPr lang="en-US" sz="2000" i="1" u="sng" dirty="0"/>
              <a:t>a process or set of rules to be followed in calculations or other problem-solving operations, especially by a computer.</a:t>
            </a:r>
            <a:r>
              <a:rPr lang="en-US" sz="2000" dirty="0"/>
              <a:t>”</a:t>
            </a:r>
            <a:endParaRPr lang="en-US" b="1" u="sng" dirty="0">
              <a:solidFill>
                <a:srgbClr val="FFC000"/>
              </a:solidFill>
            </a:endParaRPr>
          </a:p>
          <a:p>
            <a:r>
              <a:rPr lang="en-US" dirty="0"/>
              <a:t>An algorithm is:</a:t>
            </a:r>
          </a:p>
          <a:p>
            <a:pPr lvl="1">
              <a:buFont typeface="Courier New" panose="02070309020205020404" pitchFamily="49" charset="0"/>
              <a:buChar char="o"/>
            </a:pPr>
            <a:r>
              <a:rPr lang="en-US" dirty="0"/>
              <a:t>A precisely detailed process,</a:t>
            </a:r>
          </a:p>
          <a:p>
            <a:pPr lvl="1">
              <a:buFont typeface="Courier New" panose="02070309020205020404" pitchFamily="49" charset="0"/>
              <a:buChar char="o"/>
            </a:pPr>
            <a:r>
              <a:rPr lang="en-US" dirty="0"/>
              <a:t>used to solve a problem / reach a certain goal, which …</a:t>
            </a:r>
          </a:p>
          <a:p>
            <a:pPr lvl="1">
              <a:buFont typeface="Courier New" panose="02070309020205020404" pitchFamily="49" charset="0"/>
              <a:buChar char="o"/>
            </a:pPr>
            <a:r>
              <a:rPr lang="en-US" dirty="0"/>
              <a:t>… is achieved through following a finite number of steps.</a:t>
            </a:r>
          </a:p>
          <a:p>
            <a:pPr lvl="1"/>
            <a:endParaRPr lang="en-US" b="1" u="sng" dirty="0">
              <a:solidFill>
                <a:srgbClr val="FFC000"/>
              </a:solidFill>
            </a:endParaRPr>
          </a:p>
          <a:p>
            <a:r>
              <a:rPr lang="en-US" dirty="0"/>
              <a:t>An </a:t>
            </a:r>
            <a:r>
              <a:rPr lang="en-US" b="1" u="sng" dirty="0">
                <a:solidFill>
                  <a:srgbClr val="FFC000"/>
                </a:solidFill>
              </a:rPr>
              <a:t>algorithm</a:t>
            </a:r>
            <a:r>
              <a:rPr lang="en-US" dirty="0"/>
              <a:t> is a </a:t>
            </a:r>
            <a:r>
              <a:rPr lang="en-US" b="1" dirty="0">
                <a:solidFill>
                  <a:srgbClr val="FFC000"/>
                </a:solidFill>
              </a:rPr>
              <a:t>step-by-step method </a:t>
            </a:r>
            <a:r>
              <a:rPr lang="en-US" dirty="0"/>
              <a:t>of </a:t>
            </a:r>
            <a:r>
              <a:rPr lang="en-US" b="1" dirty="0">
                <a:solidFill>
                  <a:srgbClr val="FFC000"/>
                </a:solidFill>
              </a:rPr>
              <a:t>solving a problem</a:t>
            </a:r>
            <a:r>
              <a:rPr lang="en-US" dirty="0"/>
              <a:t> in a </a:t>
            </a:r>
            <a:r>
              <a:rPr lang="en-US" b="1" dirty="0">
                <a:solidFill>
                  <a:srgbClr val="FFC000"/>
                </a:solidFill>
              </a:rPr>
              <a:t>finite number of steps</a:t>
            </a:r>
            <a:r>
              <a:rPr lang="en-US" dirty="0"/>
              <a:t>.</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5</a:t>
            </a:fld>
            <a:endParaRPr lang="en-US" dirty="0">
              <a:uFillTx/>
            </a:endParaRPr>
          </a:p>
        </p:txBody>
      </p:sp>
    </p:spTree>
    <p:extLst>
      <p:ext uri="{BB962C8B-B14F-4D97-AF65-F5344CB8AC3E}">
        <p14:creationId xmlns:p14="http://schemas.microsoft.com/office/powerpoint/2010/main" val="1325147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a:t>
            </a:r>
          </a:p>
        </p:txBody>
      </p:sp>
      <p:sp>
        <p:nvSpPr>
          <p:cNvPr id="3" name="Content Placeholder 2"/>
          <p:cNvSpPr>
            <a:spLocks noGrp="1"/>
          </p:cNvSpPr>
          <p:nvPr>
            <p:ph idx="1"/>
          </p:nvPr>
        </p:nvSpPr>
        <p:spPr/>
        <p:txBody>
          <a:bodyPr>
            <a:normAutofit/>
          </a:bodyPr>
          <a:lstStyle/>
          <a:p>
            <a:r>
              <a:rPr lang="en-US" dirty="0"/>
              <a:t>To make a (good) algorithm you must:</a:t>
            </a:r>
          </a:p>
          <a:p>
            <a:pPr lvl="1"/>
            <a:r>
              <a:rPr lang="en-US" dirty="0"/>
              <a:t>Clearly </a:t>
            </a:r>
            <a:r>
              <a:rPr lang="en-US" b="1" dirty="0">
                <a:solidFill>
                  <a:srgbClr val="FFC000"/>
                </a:solidFill>
              </a:rPr>
              <a:t>distinguish</a:t>
            </a:r>
            <a:r>
              <a:rPr lang="en-US" dirty="0">
                <a:solidFill>
                  <a:srgbClr val="FFC000"/>
                </a:solidFill>
              </a:rPr>
              <a:t> </a:t>
            </a:r>
            <a:r>
              <a:rPr lang="en-US" dirty="0"/>
              <a:t>between the </a:t>
            </a:r>
            <a:r>
              <a:rPr lang="en-US" b="1" dirty="0">
                <a:solidFill>
                  <a:srgbClr val="FFC000"/>
                </a:solidFill>
              </a:rPr>
              <a:t>steps</a:t>
            </a:r>
            <a:r>
              <a:rPr lang="en-US" dirty="0"/>
              <a:t>.</a:t>
            </a:r>
          </a:p>
          <a:p>
            <a:pPr lvl="1"/>
            <a:r>
              <a:rPr lang="en-US" dirty="0"/>
              <a:t>Each step must be </a:t>
            </a:r>
            <a:r>
              <a:rPr lang="en-US" b="1" dirty="0">
                <a:solidFill>
                  <a:srgbClr val="FFC000"/>
                </a:solidFill>
              </a:rPr>
              <a:t>unambiguous</a:t>
            </a:r>
            <a:r>
              <a:rPr lang="en-US" dirty="0"/>
              <a:t>.</a:t>
            </a:r>
          </a:p>
          <a:p>
            <a:pPr lvl="1"/>
            <a:r>
              <a:rPr lang="en-US" dirty="0"/>
              <a:t>It must </a:t>
            </a:r>
            <a:r>
              <a:rPr lang="en-US" b="1" dirty="0">
                <a:solidFill>
                  <a:srgbClr val="FFC000"/>
                </a:solidFill>
              </a:rPr>
              <a:t>finish</a:t>
            </a:r>
            <a:r>
              <a:rPr lang="en-US" dirty="0"/>
              <a:t> after a certain number of steps.</a:t>
            </a:r>
          </a:p>
          <a:p>
            <a:pPr lvl="1"/>
            <a:endParaRPr lang="en-US" dirty="0"/>
          </a:p>
          <a:p>
            <a:r>
              <a:rPr lang="en-US" dirty="0"/>
              <a:t>For the same starting values (inputs), the algorithm always returns the same resulting values (outputs)*.</a:t>
            </a:r>
          </a:p>
          <a:p>
            <a:r>
              <a:rPr lang="en-US" dirty="0"/>
              <a:t>The algorithm should be applicable for different input values.</a:t>
            </a:r>
          </a:p>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6</a:t>
            </a:fld>
            <a:endParaRPr lang="en-US" dirty="0">
              <a:uFillTx/>
            </a:endParaRPr>
          </a:p>
        </p:txBody>
      </p:sp>
    </p:spTree>
    <p:extLst>
      <p:ext uri="{BB962C8B-B14F-4D97-AF65-F5344CB8AC3E}">
        <p14:creationId xmlns:p14="http://schemas.microsoft.com/office/powerpoint/2010/main" val="1657589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a:t>
            </a:r>
          </a:p>
        </p:txBody>
      </p:sp>
      <p:sp>
        <p:nvSpPr>
          <p:cNvPr id="3" name="Content Placeholder 2"/>
          <p:cNvSpPr>
            <a:spLocks noGrp="1"/>
          </p:cNvSpPr>
          <p:nvPr>
            <p:ph idx="1"/>
          </p:nvPr>
        </p:nvSpPr>
        <p:spPr/>
        <p:txBody>
          <a:bodyPr>
            <a:normAutofit/>
          </a:bodyPr>
          <a:lstStyle/>
          <a:p>
            <a:r>
              <a:rPr lang="en-US" dirty="0"/>
              <a:t>In a non-technical setting we use algorithms every day. </a:t>
            </a:r>
          </a:p>
          <a:p>
            <a:r>
              <a:rPr lang="en-US" i="1" dirty="0"/>
              <a:t>Cooking recipes</a:t>
            </a:r>
            <a:r>
              <a:rPr lang="en-US" dirty="0"/>
              <a:t> and </a:t>
            </a:r>
            <a:r>
              <a:rPr lang="en-US" i="1" dirty="0"/>
              <a:t>to-do lists</a:t>
            </a:r>
            <a:r>
              <a:rPr lang="en-US" dirty="0"/>
              <a:t> are good examples of algorithms.</a:t>
            </a:r>
          </a:p>
          <a:p>
            <a:pPr marL="0" indent="0">
              <a:buNone/>
            </a:pPr>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7</a:t>
            </a:fld>
            <a:endParaRPr lang="en-US" dirty="0">
              <a:uFillTx/>
            </a:endParaRPr>
          </a:p>
        </p:txBody>
      </p:sp>
      <p:pic>
        <p:nvPicPr>
          <p:cNvPr id="5" name="Content Placeholder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2785" y="3051314"/>
            <a:ext cx="2731716" cy="3497124"/>
          </a:xfrm>
          <a:prstGeom prst="rect">
            <a:avLst/>
          </a:prstGeom>
        </p:spPr>
      </p:pic>
      <p:pic>
        <p:nvPicPr>
          <p:cNvPr id="6" name="Content Placeholder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64372" y="3051314"/>
            <a:ext cx="3562612" cy="3497124"/>
          </a:xfrm>
          <a:prstGeom prst="rect">
            <a:avLst/>
          </a:prstGeom>
        </p:spPr>
      </p:pic>
    </p:spTree>
    <p:extLst>
      <p:ext uri="{BB962C8B-B14F-4D97-AF65-F5344CB8AC3E}">
        <p14:creationId xmlns:p14="http://schemas.microsoft.com/office/powerpoint/2010/main" val="40353696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a:t>
            </a:r>
          </a:p>
        </p:txBody>
      </p:sp>
      <p:sp>
        <p:nvSpPr>
          <p:cNvPr id="3" name="Content Placeholder 2"/>
          <p:cNvSpPr>
            <a:spLocks noGrp="1"/>
          </p:cNvSpPr>
          <p:nvPr>
            <p:ph idx="1"/>
          </p:nvPr>
        </p:nvSpPr>
        <p:spPr/>
        <p:txBody>
          <a:bodyPr>
            <a:normAutofit/>
          </a:bodyPr>
          <a:lstStyle/>
          <a:p>
            <a:r>
              <a:rPr lang="en-US" dirty="0"/>
              <a:t>Computer </a:t>
            </a:r>
            <a:r>
              <a:rPr lang="en-US" b="1" u="sng" dirty="0">
                <a:solidFill>
                  <a:srgbClr val="FFC000"/>
                </a:solidFill>
              </a:rPr>
              <a:t>programs</a:t>
            </a:r>
            <a:r>
              <a:rPr lang="en-US" dirty="0">
                <a:solidFill>
                  <a:srgbClr val="FFC000"/>
                </a:solidFill>
              </a:rPr>
              <a:t> </a:t>
            </a:r>
            <a:r>
              <a:rPr lang="en-US" dirty="0"/>
              <a:t>are the </a:t>
            </a:r>
            <a:r>
              <a:rPr lang="en-US" b="1" dirty="0">
                <a:solidFill>
                  <a:srgbClr val="FFC000"/>
                </a:solidFill>
              </a:rPr>
              <a:t>realization of algorithms</a:t>
            </a:r>
            <a:r>
              <a:rPr lang="en-US" dirty="0"/>
              <a:t> on the </a:t>
            </a:r>
            <a:r>
              <a:rPr lang="en-US" b="1" dirty="0">
                <a:solidFill>
                  <a:srgbClr val="FFC000"/>
                </a:solidFill>
              </a:rPr>
              <a:t>computer</a:t>
            </a:r>
            <a:r>
              <a:rPr lang="en-US" dirty="0"/>
              <a:t>.  We also say: a program </a:t>
            </a:r>
            <a:r>
              <a:rPr lang="en-US" b="1" dirty="0">
                <a:solidFill>
                  <a:srgbClr val="FFC000"/>
                </a:solidFill>
              </a:rPr>
              <a:t>implements</a:t>
            </a:r>
            <a:r>
              <a:rPr lang="en-US" dirty="0"/>
              <a:t> an algorithm.</a:t>
            </a:r>
          </a:p>
          <a:p>
            <a:r>
              <a:rPr lang="en-US" dirty="0"/>
              <a:t>As programmer, you “tell” the computer:</a:t>
            </a:r>
          </a:p>
          <a:p>
            <a:pPr marL="800100" lvl="1" indent="-342900">
              <a:buFont typeface="+mj-lt"/>
              <a:buAutoNum type="arabicParenR"/>
            </a:pPr>
            <a:r>
              <a:rPr lang="en-US" dirty="0"/>
              <a:t>What to do.</a:t>
            </a:r>
          </a:p>
          <a:p>
            <a:pPr marL="800100" lvl="1" indent="-342900">
              <a:buFont typeface="+mj-lt"/>
              <a:buAutoNum type="arabicParenR"/>
            </a:pPr>
            <a:r>
              <a:rPr lang="en-US" dirty="0"/>
              <a:t>How do to it.</a:t>
            </a:r>
          </a:p>
          <a:p>
            <a:r>
              <a:rPr lang="en-US" dirty="0"/>
              <a:t>This means you have all the freedom in the world, and are limited by your skills and the capabilities of technology.</a:t>
            </a:r>
          </a:p>
          <a:p>
            <a:r>
              <a:rPr lang="en-US" dirty="0"/>
              <a:t>Different programmers can write different programs to solve the same problem. Although, some approaches are more efficient than others.</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8</a:t>
            </a:fld>
            <a:endParaRPr lang="en-US" dirty="0">
              <a:uFillTx/>
            </a:endParaRPr>
          </a:p>
        </p:txBody>
      </p:sp>
    </p:spTree>
    <p:extLst>
      <p:ext uri="{BB962C8B-B14F-4D97-AF65-F5344CB8AC3E}">
        <p14:creationId xmlns:p14="http://schemas.microsoft.com/office/powerpoint/2010/main" val="1611162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 (exercise)</a:t>
            </a:r>
          </a:p>
        </p:txBody>
      </p:sp>
      <p:sp>
        <p:nvSpPr>
          <p:cNvPr id="3" name="Content Placeholder 2"/>
          <p:cNvSpPr>
            <a:spLocks noGrp="1"/>
          </p:cNvSpPr>
          <p:nvPr>
            <p:ph idx="1"/>
          </p:nvPr>
        </p:nvSpPr>
        <p:spPr/>
        <p:txBody>
          <a:bodyPr/>
          <a:lstStyle/>
          <a:p>
            <a:r>
              <a:rPr lang="en-US" dirty="0"/>
              <a:t>Problem:</a:t>
            </a:r>
          </a:p>
          <a:p>
            <a:pPr marL="400050" lvl="1" indent="0">
              <a:buNone/>
            </a:pPr>
            <a:r>
              <a:rPr lang="en-US" dirty="0"/>
              <a:t>Assume you have an exchange student coming to visit </a:t>
            </a:r>
            <a:r>
              <a:rPr lang="en-US" dirty="0" err="1"/>
              <a:t>Hogeschool</a:t>
            </a:r>
            <a:r>
              <a:rPr lang="en-US" dirty="0"/>
              <a:t> Rotterdam from abroad. The student will arrive at Schiphol Airport and needs instructions how to get to HR (</a:t>
            </a:r>
            <a:r>
              <a:rPr lang="en-US" dirty="0" err="1"/>
              <a:t>Museumpark</a:t>
            </a:r>
            <a:r>
              <a:rPr lang="en-US" dirty="0"/>
              <a:t>).</a:t>
            </a:r>
          </a:p>
          <a:p>
            <a:r>
              <a:rPr lang="en-US" dirty="0"/>
              <a:t>Task: </a:t>
            </a:r>
          </a:p>
          <a:p>
            <a:pPr marL="400050" lvl="1" indent="0">
              <a:buNone/>
            </a:pPr>
            <a:r>
              <a:rPr lang="en-US" dirty="0"/>
              <a:t>Write an algorithm to help the student travel from Schiphol Airport to </a:t>
            </a:r>
            <a:r>
              <a:rPr lang="en-US" dirty="0" err="1"/>
              <a:t>Hogeschool</a:t>
            </a:r>
            <a:r>
              <a:rPr lang="en-US" dirty="0"/>
              <a:t> Rotterdam.</a:t>
            </a:r>
          </a:p>
          <a:p>
            <a:r>
              <a:rPr lang="en-US" dirty="0"/>
              <a:t>Work in teams (2-3 students)</a:t>
            </a:r>
          </a:p>
          <a:p>
            <a:r>
              <a:rPr lang="en-US" dirty="0"/>
              <a:t>10 minutes.</a:t>
            </a:r>
          </a:p>
        </p:txBody>
      </p:sp>
      <p:sp>
        <p:nvSpPr>
          <p:cNvPr id="4" name="Slide Number Placeholder 3"/>
          <p:cNvSpPr>
            <a:spLocks noGrp="1"/>
          </p:cNvSpPr>
          <p:nvPr>
            <p:ph type="sldNum" sz="quarter" idx="12"/>
          </p:nvPr>
        </p:nvSpPr>
        <p:spPr/>
        <p:txBody>
          <a:bodyPr/>
          <a:lstStyle/>
          <a:p>
            <a:fld id="{D57F1E4F-1CFF-5643-939E-02111984F565}" type="slidenum">
              <a:rPr lang="en-US" smtClean="0">
                <a:uFillTx/>
              </a:rPr>
              <a:t>9</a:t>
            </a:fld>
            <a:endParaRPr lang="en-US" dirty="0">
              <a:uFillTx/>
            </a:endParaRPr>
          </a:p>
        </p:txBody>
      </p:sp>
    </p:spTree>
    <p:extLst>
      <p:ext uri="{BB962C8B-B14F-4D97-AF65-F5344CB8AC3E}">
        <p14:creationId xmlns:p14="http://schemas.microsoft.com/office/powerpoint/2010/main" val="13125392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docProps/app.xml><?xml version="1.0" encoding="utf-8"?>
<Properties xmlns="http://schemas.openxmlformats.org/officeDocument/2006/extended-properties" xmlns:vt="http://schemas.openxmlformats.org/officeDocument/2006/docPropsVTypes">
  <TotalTime>229</TotalTime>
  <Words>3051</Words>
  <Application>Microsoft Macintosh PowerPoint</Application>
  <PresentationFormat>Widescreen</PresentationFormat>
  <Paragraphs>398</Paragraphs>
  <Slides>47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Arial</vt:lpstr>
      <vt:lpstr>Calibri</vt:lpstr>
      <vt:lpstr>Century Gothic</vt:lpstr>
      <vt:lpstr>Courier New</vt:lpstr>
      <vt:lpstr>Wingdings 3</vt:lpstr>
      <vt:lpstr>Ion</vt:lpstr>
      <vt:lpstr>Analysis 1: Foundations of Modeling   Lesson 1.2: Algorithms and Python</vt:lpstr>
      <vt:lpstr>Introduction to algorithms</vt:lpstr>
      <vt:lpstr>Overview of this lesson:  Introduction to computer science</vt:lpstr>
      <vt:lpstr>Introduction to algorithms</vt:lpstr>
      <vt:lpstr>Algorithm</vt:lpstr>
      <vt:lpstr>Algorithm</vt:lpstr>
      <vt:lpstr>Algorithm</vt:lpstr>
      <vt:lpstr>Algorithm</vt:lpstr>
      <vt:lpstr>Algorithm (exercise)</vt:lpstr>
      <vt:lpstr>Algorithm (exercise – solutions)</vt:lpstr>
      <vt:lpstr>Algorithm (exercise – solutions)</vt:lpstr>
      <vt:lpstr>Algorithm representation and algorithm types</vt:lpstr>
      <vt:lpstr>Algorithm representation</vt:lpstr>
      <vt:lpstr>Flowchart</vt:lpstr>
      <vt:lpstr>Flowchart</vt:lpstr>
      <vt:lpstr>Flowchart</vt:lpstr>
      <vt:lpstr>Flowchart</vt:lpstr>
      <vt:lpstr>Flowchart</vt:lpstr>
      <vt:lpstr>Algorithm categorization</vt:lpstr>
      <vt:lpstr>Linear algorithms</vt:lpstr>
      <vt:lpstr>Branching algorithms</vt:lpstr>
      <vt:lpstr>Cyclic algorithms</vt:lpstr>
      <vt:lpstr>Python</vt:lpstr>
      <vt:lpstr>PowerPoint Presentation</vt:lpstr>
      <vt:lpstr>Python</vt:lpstr>
      <vt:lpstr>Understanding your IDE</vt:lpstr>
      <vt:lpstr>Python programs</vt:lpstr>
      <vt:lpstr>Working with shell</vt:lpstr>
      <vt:lpstr>Arithmetic operations in the shell</vt:lpstr>
      <vt:lpstr>Division (floating point and floor)</vt:lpstr>
      <vt:lpstr>Division (floating point and floor)</vt:lpstr>
      <vt:lpstr>Division (floating point and floor)</vt:lpstr>
      <vt:lpstr>Division (floating point, floor, modulo)</vt:lpstr>
      <vt:lpstr>Exponential (power) calculation</vt:lpstr>
      <vt:lpstr>Python operators - recap</vt:lpstr>
      <vt:lpstr>Print command</vt:lpstr>
      <vt:lpstr>Print command</vt:lpstr>
      <vt:lpstr>Hello World</vt:lpstr>
      <vt:lpstr>Program file(s)</vt:lpstr>
      <vt:lpstr>Program file(s)</vt:lpstr>
      <vt:lpstr>Program file(s)</vt:lpstr>
      <vt:lpstr>Exercise</vt:lpstr>
      <vt:lpstr>More about print command</vt:lpstr>
      <vt:lpstr>More about print command</vt:lpstr>
      <vt:lpstr>Exercise 2 - measuring learning objectives</vt:lpstr>
      <vt:lpstr>Summary Quiz</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1: Foundations of Modeling   Lesson 2: Algorithms and Python</dc:title>
  <cp:lastModifiedBy>Bosman, J.G. (Johan)</cp:lastModifiedBy>
  <cp:revision>32</cp:revision>
  <dcterms:modified xsi:type="dcterms:W3CDTF">2020-09-10T08:28:12Z</dcterms:modified>
</cp:coreProperties>
</file>

<file path=docProps/thumbnail.jpeg>
</file>